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74" r:id="rId7"/>
    <p:sldId id="264" r:id="rId8"/>
    <p:sldId id="258" r:id="rId9"/>
    <p:sldId id="259" r:id="rId10"/>
    <p:sldId id="271" r:id="rId11"/>
    <p:sldId id="260" r:id="rId12"/>
    <p:sldId id="266" r:id="rId13"/>
    <p:sldId id="261" r:id="rId14"/>
    <p:sldId id="267" r:id="rId15"/>
    <p:sldId id="262" r:id="rId16"/>
    <p:sldId id="273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2"/>
    <a:srgbClr val="B6E880"/>
    <a:srgbClr val="636EFA"/>
    <a:srgbClr val="00CC96"/>
    <a:srgbClr val="AB63FA"/>
    <a:srgbClr val="EF553B"/>
    <a:srgbClr val="E5ECF6"/>
    <a:srgbClr val="0AFFFE"/>
    <a:srgbClr val="FFE7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571F1-67D0-498C-B391-5ACEBE2343D4}" v="954" dt="2022-06-30T11:14:05.9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37" autoAdjust="0"/>
    <p:restoredTop sz="97518" autoAdjust="0"/>
  </p:normalViewPr>
  <p:slideViewPr>
    <p:cSldViewPr snapToGrid="0">
      <p:cViewPr varScale="1">
        <p:scale>
          <a:sx n="126" d="100"/>
          <a:sy n="126" d="100"/>
        </p:scale>
        <p:origin x="80" y="9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Mandel" userId="S::chma02@dfki.de::aef225a8-41a5-4a98-ae30-4a2fc26ef47f" providerId="AD" clId="Web-{14421224-F45B-414C-AF0E-7F21EA6AC250}"/>
    <pc:docChg chg="modSld">
      <pc:chgData name="Christian Mandel" userId="S::chma02@dfki.de::aef225a8-41a5-4a98-ae30-4a2fc26ef47f" providerId="AD" clId="Web-{14421224-F45B-414C-AF0E-7F21EA6AC250}" dt="2022-06-23T10:46:14.855" v="38" actId="20577"/>
      <pc:docMkLst>
        <pc:docMk/>
      </pc:docMkLst>
      <pc:sldChg chg="modSp">
        <pc:chgData name="Christian Mandel" userId="S::chma02@dfki.de::aef225a8-41a5-4a98-ae30-4a2fc26ef47f" providerId="AD" clId="Web-{14421224-F45B-414C-AF0E-7F21EA6AC250}" dt="2022-06-23T10:46:14.855" v="38" actId="20577"/>
        <pc:sldMkLst>
          <pc:docMk/>
          <pc:sldMk cId="3358647671" sldId="262"/>
        </pc:sldMkLst>
        <pc:spChg chg="mod">
          <ac:chgData name="Christian Mandel" userId="S::chma02@dfki.de::aef225a8-41a5-4a98-ae30-4a2fc26ef47f" providerId="AD" clId="Web-{14421224-F45B-414C-AF0E-7F21EA6AC250}" dt="2022-06-23T10:46:14.855" v="38" actId="20577"/>
          <ac:spMkLst>
            <pc:docMk/>
            <pc:sldMk cId="3358647671" sldId="262"/>
            <ac:spMk id="4" creationId="{87B7E29A-1863-76EB-DD6B-193CEDC01F2E}"/>
          </ac:spMkLst>
        </pc:spChg>
      </pc:sldChg>
    </pc:docChg>
  </pc:docChgLst>
  <pc:docChgLst>
    <pc:chgData name="Christian Mandel" userId="aef225a8-41a5-4a98-ae30-4a2fc26ef47f" providerId="ADAL" clId="{788571F1-67D0-498C-B391-5ACEBE2343D4}"/>
    <pc:docChg chg="undo redo custSel addSld delSld modSld sldOrd modMainMaster">
      <pc:chgData name="Christian Mandel" userId="aef225a8-41a5-4a98-ae30-4a2fc26ef47f" providerId="ADAL" clId="{788571F1-67D0-498C-B391-5ACEBE2343D4}" dt="2022-06-30T11:27:19.044" v="7824" actId="1076"/>
      <pc:docMkLst>
        <pc:docMk/>
      </pc:docMkLst>
      <pc:sldChg chg="addSp modSp mod">
        <pc:chgData name="Christian Mandel" userId="aef225a8-41a5-4a98-ae30-4a2fc26ef47f" providerId="ADAL" clId="{788571F1-67D0-498C-B391-5ACEBE2343D4}" dt="2022-06-23T09:09:57.018" v="3886" actId="1076"/>
        <pc:sldMkLst>
          <pc:docMk/>
          <pc:sldMk cId="2266072921" sldId="256"/>
        </pc:sldMkLst>
        <pc:picChg chg="add mod">
          <ac:chgData name="Christian Mandel" userId="aef225a8-41a5-4a98-ae30-4a2fc26ef47f" providerId="ADAL" clId="{788571F1-67D0-498C-B391-5ACEBE2343D4}" dt="2022-06-23T09:09:57.018" v="3886" actId="1076"/>
          <ac:picMkLst>
            <pc:docMk/>
            <pc:sldMk cId="2266072921" sldId="256"/>
            <ac:picMk id="7" creationId="{BAC4532E-1672-F4BB-F273-4534D7EF3BED}"/>
          </ac:picMkLst>
        </pc:picChg>
      </pc:sldChg>
      <pc:sldChg chg="addSp delSp modSp mod modNotesTx">
        <pc:chgData name="Christian Mandel" userId="aef225a8-41a5-4a98-ae30-4a2fc26ef47f" providerId="ADAL" clId="{788571F1-67D0-498C-B391-5ACEBE2343D4}" dt="2022-06-30T09:33:04.110" v="7465" actId="1076"/>
        <pc:sldMkLst>
          <pc:docMk/>
          <pc:sldMk cId="3095138370" sldId="257"/>
        </pc:sldMkLst>
        <pc:spChg chg="mod">
          <ac:chgData name="Christian Mandel" userId="aef225a8-41a5-4a98-ae30-4a2fc26ef47f" providerId="ADAL" clId="{788571F1-67D0-498C-B391-5ACEBE2343D4}" dt="2022-06-30T07:37:33.719" v="6970" actId="6549"/>
          <ac:spMkLst>
            <pc:docMk/>
            <pc:sldMk cId="3095138370" sldId="257"/>
            <ac:spMk id="2" creationId="{6873515D-5962-CE0A-A10E-EBA892D9704C}"/>
          </ac:spMkLst>
        </pc:spChg>
        <pc:spChg chg="mod">
          <ac:chgData name="Christian Mandel" userId="aef225a8-41a5-4a98-ae30-4a2fc26ef47f" providerId="ADAL" clId="{788571F1-67D0-498C-B391-5ACEBE2343D4}" dt="2022-06-30T08:06:04.346" v="7226" actId="20577"/>
          <ac:spMkLst>
            <pc:docMk/>
            <pc:sldMk cId="3095138370" sldId="257"/>
            <ac:spMk id="3" creationId="{4F52BA9F-C049-475B-A81B-1F05CB8D3536}"/>
          </ac:spMkLst>
        </pc:spChg>
        <pc:spChg chg="add del mod">
          <ac:chgData name="Christian Mandel" userId="aef225a8-41a5-4a98-ae30-4a2fc26ef47f" providerId="ADAL" clId="{788571F1-67D0-498C-B391-5ACEBE2343D4}" dt="2022-06-23T11:21:02.483" v="3894" actId="767"/>
          <ac:spMkLst>
            <pc:docMk/>
            <pc:sldMk cId="3095138370" sldId="257"/>
            <ac:spMk id="4" creationId="{2BCC8B88-B748-56B5-7D19-B8D0281FE616}"/>
          </ac:spMkLst>
        </pc:spChg>
        <pc:spChg chg="add mod">
          <ac:chgData name="Christian Mandel" userId="aef225a8-41a5-4a98-ae30-4a2fc26ef47f" providerId="ADAL" clId="{788571F1-67D0-498C-B391-5ACEBE2343D4}" dt="2022-06-23T11:24:57.755" v="3922" actId="207"/>
          <ac:spMkLst>
            <pc:docMk/>
            <pc:sldMk cId="3095138370" sldId="257"/>
            <ac:spMk id="5" creationId="{CD1AF30E-7A78-7540-D87A-B06B38DDF1B8}"/>
          </ac:spMkLst>
        </pc:spChg>
        <pc:spChg chg="add mod">
          <ac:chgData name="Christian Mandel" userId="aef225a8-41a5-4a98-ae30-4a2fc26ef47f" providerId="ADAL" clId="{788571F1-67D0-498C-B391-5ACEBE2343D4}" dt="2022-06-30T09:33:04.110" v="7465" actId="1076"/>
          <ac:spMkLst>
            <pc:docMk/>
            <pc:sldMk cId="3095138370" sldId="257"/>
            <ac:spMk id="11" creationId="{F37648A9-9EE5-3ABD-8556-60F2895F97A3}"/>
          </ac:spMkLst>
        </pc:spChg>
        <pc:spChg chg="add mod ord">
          <ac:chgData name="Christian Mandel" userId="aef225a8-41a5-4a98-ae30-4a2fc26ef47f" providerId="ADAL" clId="{788571F1-67D0-498C-B391-5ACEBE2343D4}" dt="2022-06-16T09:10:49.497" v="868" actId="207"/>
          <ac:spMkLst>
            <pc:docMk/>
            <pc:sldMk cId="3095138370" sldId="257"/>
            <ac:spMk id="14" creationId="{7BC04AED-A7A9-2817-6513-6D86C3719F12}"/>
          </ac:spMkLst>
        </pc:spChg>
        <pc:spChg chg="add mod ord">
          <ac:chgData name="Christian Mandel" userId="aef225a8-41a5-4a98-ae30-4a2fc26ef47f" providerId="ADAL" clId="{788571F1-67D0-498C-B391-5ACEBE2343D4}" dt="2022-06-16T08:52:26.233" v="863" actId="164"/>
          <ac:spMkLst>
            <pc:docMk/>
            <pc:sldMk cId="3095138370" sldId="257"/>
            <ac:spMk id="15" creationId="{D25F8841-28A5-C06F-D3BF-ABC07381DD23}"/>
          </ac:spMkLst>
        </pc:spChg>
        <pc:spChg chg="add mod ord">
          <ac:chgData name="Christian Mandel" userId="aef225a8-41a5-4a98-ae30-4a2fc26ef47f" providerId="ADAL" clId="{788571F1-67D0-498C-B391-5ACEBE2343D4}" dt="2022-06-16T08:52:26.233" v="863" actId="164"/>
          <ac:spMkLst>
            <pc:docMk/>
            <pc:sldMk cId="3095138370" sldId="257"/>
            <ac:spMk id="16" creationId="{B85E84F5-BA4F-2EE5-8D35-F19F74BB3965}"/>
          </ac:spMkLst>
        </pc:spChg>
        <pc:spChg chg="add mod ord">
          <ac:chgData name="Christian Mandel" userId="aef225a8-41a5-4a98-ae30-4a2fc26ef47f" providerId="ADAL" clId="{788571F1-67D0-498C-B391-5ACEBE2343D4}" dt="2022-06-16T08:52:26.233" v="863" actId="164"/>
          <ac:spMkLst>
            <pc:docMk/>
            <pc:sldMk cId="3095138370" sldId="257"/>
            <ac:spMk id="17" creationId="{1BC375EA-5DA1-DE42-16F3-4193436D3EA1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19" creationId="{9A02D225-03A4-1599-4E51-1C033EDC97C4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0" creationId="{4D77E90A-C73F-F50C-4B1A-ED9F76AF256F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1" creationId="{5A972A98-A938-8762-1214-D1BDF47171F0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2" creationId="{DC01A1C9-D95D-D16A-C270-A05172CF7BE0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3" creationId="{CB1743BB-B7F7-C143-9C77-0A30E5A4C3AE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4" creationId="{C2C86EBA-3963-23C5-03D2-37D3F12B10B9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5" creationId="{707098AA-E2F2-F033-7192-177D125BC440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6" creationId="{B363B0F7-D06E-A49C-3CE6-F736A0D47A42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7" creationId="{C0C461A8-82EC-DA24-1A3A-84B1C5C04360}"/>
          </ac:spMkLst>
        </pc:spChg>
        <pc:spChg chg="add mod">
          <ac:chgData name="Christian Mandel" userId="aef225a8-41a5-4a98-ae30-4a2fc26ef47f" providerId="ADAL" clId="{788571F1-67D0-498C-B391-5ACEBE2343D4}" dt="2022-06-23T11:24:20.764" v="3919" actId="692"/>
          <ac:spMkLst>
            <pc:docMk/>
            <pc:sldMk cId="3095138370" sldId="257"/>
            <ac:spMk id="28" creationId="{CA294C49-CFB5-56BE-255D-E323AEED5204}"/>
          </ac:spMkLst>
        </pc:spChg>
        <pc:spChg chg="add del mod">
          <ac:chgData name="Christian Mandel" userId="aef225a8-41a5-4a98-ae30-4a2fc26ef47f" providerId="ADAL" clId="{788571F1-67D0-498C-B391-5ACEBE2343D4}" dt="2022-06-30T09:31:32.556" v="7458" actId="478"/>
          <ac:spMkLst>
            <pc:docMk/>
            <pc:sldMk cId="3095138370" sldId="257"/>
            <ac:spMk id="29" creationId="{D764D836-F5B2-59B3-5821-8B90077CFEFC}"/>
          </ac:spMkLst>
        </pc:spChg>
        <pc:spChg chg="add del mod">
          <ac:chgData name="Christian Mandel" userId="aef225a8-41a5-4a98-ae30-4a2fc26ef47f" providerId="ADAL" clId="{788571F1-67D0-498C-B391-5ACEBE2343D4}" dt="2022-06-27T10:04:09.423" v="6712" actId="478"/>
          <ac:spMkLst>
            <pc:docMk/>
            <pc:sldMk cId="3095138370" sldId="257"/>
            <ac:spMk id="30" creationId="{43F31403-4334-A930-7DE0-7A2706D99C0A}"/>
          </ac:spMkLst>
        </pc:spChg>
        <pc:grpChg chg="add del mod">
          <ac:chgData name="Christian Mandel" userId="aef225a8-41a5-4a98-ae30-4a2fc26ef47f" providerId="ADAL" clId="{788571F1-67D0-498C-B391-5ACEBE2343D4}" dt="2022-06-30T09:32:56.722" v="7464" actId="478"/>
          <ac:grpSpMkLst>
            <pc:docMk/>
            <pc:sldMk cId="3095138370" sldId="257"/>
            <ac:grpSpMk id="7" creationId="{8DE5F7DA-A1A8-1BD2-82B3-777C2BAC8B9F}"/>
          </ac:grpSpMkLst>
        </pc:grpChg>
        <pc:grpChg chg="add del mod">
          <ac:chgData name="Christian Mandel" userId="aef225a8-41a5-4a98-ae30-4a2fc26ef47f" providerId="ADAL" clId="{788571F1-67D0-498C-B391-5ACEBE2343D4}" dt="2022-06-16T08:41:20.706" v="823" actId="165"/>
          <ac:grpSpMkLst>
            <pc:docMk/>
            <pc:sldMk cId="3095138370" sldId="257"/>
            <ac:grpSpMk id="13" creationId="{C73973A6-4191-728A-F2AA-9112372D5BDA}"/>
          </ac:grpSpMkLst>
        </pc:grpChg>
        <pc:grpChg chg="add del mod">
          <ac:chgData name="Christian Mandel" userId="aef225a8-41a5-4a98-ae30-4a2fc26ef47f" providerId="ADAL" clId="{788571F1-67D0-498C-B391-5ACEBE2343D4}" dt="2022-06-30T07:36:20.639" v="6963" actId="478"/>
          <ac:grpSpMkLst>
            <pc:docMk/>
            <pc:sldMk cId="3095138370" sldId="257"/>
            <ac:grpSpMk id="18" creationId="{ABFAB828-AD08-1279-887A-EA1B5FD0D136}"/>
          </ac:grpSpMkLst>
        </pc:grpChg>
        <pc:picChg chg="add mod topLvl">
          <ac:chgData name="Christian Mandel" userId="aef225a8-41a5-4a98-ae30-4a2fc26ef47f" providerId="ADAL" clId="{788571F1-67D0-498C-B391-5ACEBE2343D4}" dt="2022-06-16T08:52:26.233" v="863" actId="164"/>
          <ac:picMkLst>
            <pc:docMk/>
            <pc:sldMk cId="3095138370" sldId="257"/>
            <ac:picMk id="6" creationId="{F8258026-232C-16B8-CF24-9EFFD6F8606A}"/>
          </ac:picMkLst>
        </pc:picChg>
        <pc:picChg chg="add mod topLvl">
          <ac:chgData name="Christian Mandel" userId="aef225a8-41a5-4a98-ae30-4a2fc26ef47f" providerId="ADAL" clId="{788571F1-67D0-498C-B391-5ACEBE2343D4}" dt="2022-06-16T08:52:26.233" v="863" actId="164"/>
          <ac:picMkLst>
            <pc:docMk/>
            <pc:sldMk cId="3095138370" sldId="257"/>
            <ac:picMk id="8" creationId="{068F6CE5-92EF-9834-0ABD-2F9B37562CEC}"/>
          </ac:picMkLst>
        </pc:picChg>
        <pc:picChg chg="add mod">
          <ac:chgData name="Christian Mandel" userId="aef225a8-41a5-4a98-ae30-4a2fc26ef47f" providerId="ADAL" clId="{788571F1-67D0-498C-B391-5ACEBE2343D4}" dt="2022-06-30T07:44:40.680" v="6982" actId="1076"/>
          <ac:picMkLst>
            <pc:docMk/>
            <pc:sldMk cId="3095138370" sldId="257"/>
            <ac:picMk id="9" creationId="{967F895B-61BB-01D2-9012-CF420C9A9587}"/>
          </ac:picMkLst>
        </pc:picChg>
        <pc:picChg chg="add mod topLvl">
          <ac:chgData name="Christian Mandel" userId="aef225a8-41a5-4a98-ae30-4a2fc26ef47f" providerId="ADAL" clId="{788571F1-67D0-498C-B391-5ACEBE2343D4}" dt="2022-06-16T08:52:26.233" v="863" actId="164"/>
          <ac:picMkLst>
            <pc:docMk/>
            <pc:sldMk cId="3095138370" sldId="257"/>
            <ac:picMk id="10" creationId="{BC5F8E2A-C4A4-85EC-E122-C7B780381AB6}"/>
          </ac:picMkLst>
        </pc:picChg>
        <pc:picChg chg="add mod ord topLvl">
          <ac:chgData name="Christian Mandel" userId="aef225a8-41a5-4a98-ae30-4a2fc26ef47f" providerId="ADAL" clId="{788571F1-67D0-498C-B391-5ACEBE2343D4}" dt="2022-06-16T08:52:26.233" v="863" actId="164"/>
          <ac:picMkLst>
            <pc:docMk/>
            <pc:sldMk cId="3095138370" sldId="257"/>
            <ac:picMk id="12" creationId="{9C77AC3F-7222-49EC-075F-FB8B539A8970}"/>
          </ac:picMkLst>
        </pc:picChg>
        <pc:cxnChg chg="del">
          <ac:chgData name="Christian Mandel" userId="aef225a8-41a5-4a98-ae30-4a2fc26ef47f" providerId="ADAL" clId="{788571F1-67D0-498C-B391-5ACEBE2343D4}" dt="2022-06-16T07:37:06.581" v="783" actId="478"/>
          <ac:cxnSpMkLst>
            <pc:docMk/>
            <pc:sldMk cId="3095138370" sldId="257"/>
            <ac:cxnSpMk id="5" creationId="{128263C3-560F-CE62-62AF-0CFF1FCF87E1}"/>
          </ac:cxnSpMkLst>
        </pc:cxnChg>
      </pc:sldChg>
      <pc:sldChg chg="addSp delSp modSp mod modNotesTx">
        <pc:chgData name="Christian Mandel" userId="aef225a8-41a5-4a98-ae30-4a2fc26ef47f" providerId="ADAL" clId="{788571F1-67D0-498C-B391-5ACEBE2343D4}" dt="2022-06-30T09:33:40.614" v="7477" actId="20577"/>
        <pc:sldMkLst>
          <pc:docMk/>
          <pc:sldMk cId="101190559" sldId="258"/>
        </pc:sldMkLst>
        <pc:spChg chg="mod">
          <ac:chgData name="Christian Mandel" userId="aef225a8-41a5-4a98-ae30-4a2fc26ef47f" providerId="ADAL" clId="{788571F1-67D0-498C-B391-5ACEBE2343D4}" dt="2022-06-16T14:36:31.711" v="976" actId="403"/>
          <ac:spMkLst>
            <pc:docMk/>
            <pc:sldMk cId="101190559" sldId="258"/>
            <ac:spMk id="2" creationId="{6873515D-5962-CE0A-A10E-EBA892D9704C}"/>
          </ac:spMkLst>
        </pc:spChg>
        <pc:spChg chg="add mod">
          <ac:chgData name="Christian Mandel" userId="aef225a8-41a5-4a98-ae30-4a2fc26ef47f" providerId="ADAL" clId="{788571F1-67D0-498C-B391-5ACEBE2343D4}" dt="2022-06-20T08:12:47.716" v="1098" actId="164"/>
          <ac:spMkLst>
            <pc:docMk/>
            <pc:sldMk cId="101190559" sldId="258"/>
            <ac:spMk id="3" creationId="{625BBC7F-31C2-2DCD-B3B4-C8BDC0B6DBB1}"/>
          </ac:spMkLst>
        </pc:spChg>
        <pc:spChg chg="mod ord">
          <ac:chgData name="Christian Mandel" userId="aef225a8-41a5-4a98-ae30-4a2fc26ef47f" providerId="ADAL" clId="{788571F1-67D0-498C-B391-5ACEBE2343D4}" dt="2022-06-29T06:52:04.438" v="6915" actId="6549"/>
          <ac:spMkLst>
            <pc:docMk/>
            <pc:sldMk cId="101190559" sldId="258"/>
            <ac:spMk id="4" creationId="{310E32EC-E0FF-FCB1-4410-4F086D04CF78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9" creationId="{2D1BFFE8-E45C-5403-5FF9-50202DFE5EE8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0" creationId="{BE4F7205-883E-15D2-A28D-480D8C97C8BD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1" creationId="{B5B573FF-339F-E38F-784A-80D46AD211D6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2" creationId="{72014AFC-44B2-F92B-BDF4-57CC9B588876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3" creationId="{82431A76-61B5-74AD-95AE-0116570173E1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4" creationId="{AE87DFD9-C575-436D-F40A-A6AD25AB2201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5" creationId="{9D57D181-C0CA-A7E7-D0EF-7C5FCAD4E9DE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6" creationId="{03CC1A54-1BDB-8BE3-9D23-7F531098C4A4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7" creationId="{64A29A7A-FCEC-0346-5443-172AD24B3776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8" creationId="{6CC29F88-469F-8ACD-07A0-DEB08D4B706E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19" creationId="{D3D5069E-1541-453A-7743-AD45A1745544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20" creationId="{D1E9D967-428D-4623-E2CB-F44787F795DE}"/>
          </ac:spMkLst>
        </pc:spChg>
        <pc:spChg chg="add mod">
          <ac:chgData name="Christian Mandel" userId="aef225a8-41a5-4a98-ae30-4a2fc26ef47f" providerId="ADAL" clId="{788571F1-67D0-498C-B391-5ACEBE2343D4}" dt="2022-06-30T09:33:40.614" v="7477" actId="20577"/>
          <ac:spMkLst>
            <pc:docMk/>
            <pc:sldMk cId="101190559" sldId="258"/>
            <ac:spMk id="21" creationId="{6A2D969A-B669-5C50-06F9-3D5C39D9BBC0}"/>
          </ac:spMkLst>
        </pc:spChg>
        <pc:spChg chg="mod">
          <ac:chgData name="Christian Mandel" userId="aef225a8-41a5-4a98-ae30-4a2fc26ef47f" providerId="ADAL" clId="{788571F1-67D0-498C-B391-5ACEBE2343D4}" dt="2022-06-23T11:28:14.212" v="3936"/>
          <ac:spMkLst>
            <pc:docMk/>
            <pc:sldMk cId="101190559" sldId="258"/>
            <ac:spMk id="21" creationId="{7568FF6C-4372-DB57-9598-DC1E87E66A82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23" creationId="{0B87FCF9-341C-A5B0-4F66-BEC9713737A2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24" creationId="{32312771-F9C5-B981-D9A3-C582E0DCDF01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25" creationId="{3F901262-B00B-CEC3-5E9C-1D93F4982765}"/>
          </ac:spMkLst>
        </pc:spChg>
        <pc:spChg chg="mod">
          <ac:chgData name="Christian Mandel" userId="aef225a8-41a5-4a98-ae30-4a2fc26ef47f" providerId="ADAL" clId="{788571F1-67D0-498C-B391-5ACEBE2343D4}" dt="2022-06-23T11:30:03.667" v="3944" actId="207"/>
          <ac:spMkLst>
            <pc:docMk/>
            <pc:sldMk cId="101190559" sldId="258"/>
            <ac:spMk id="26" creationId="{5721028F-7C82-2FC2-65DC-33B456D2FA1A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27" creationId="{5653C759-5CAB-51A2-546F-01D2B8F6773A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28" creationId="{19842417-7811-3B84-C2A7-399E0DCB6C9B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29" creationId="{7BAB7F76-7CA0-F86E-8D62-11F8978435C6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30" creationId="{A9932392-7DBB-B2BD-978A-40362A33A7F7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31" creationId="{9A0361E2-2FA6-5D81-B9BA-ADB557D5F971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32" creationId="{B808C7FE-253B-3D65-DE94-6927BC0E02D7}"/>
          </ac:spMkLst>
        </pc:spChg>
        <pc:spChg chg="mod">
          <ac:chgData name="Christian Mandel" userId="aef225a8-41a5-4a98-ae30-4a2fc26ef47f" providerId="ADAL" clId="{788571F1-67D0-498C-B391-5ACEBE2343D4}" dt="2022-06-23T11:29:56.785" v="3942"/>
          <ac:spMkLst>
            <pc:docMk/>
            <pc:sldMk cId="101190559" sldId="258"/>
            <ac:spMk id="33" creationId="{9484DFD4-6852-A3C0-221E-9F27D3972DEC}"/>
          </ac:spMkLst>
        </pc:spChg>
        <pc:spChg chg="del mod">
          <ac:chgData name="Christian Mandel" userId="aef225a8-41a5-4a98-ae30-4a2fc26ef47f" providerId="ADAL" clId="{788571F1-67D0-498C-B391-5ACEBE2343D4}" dt="2022-06-30T09:31:07.879" v="7455" actId="478"/>
          <ac:spMkLst>
            <pc:docMk/>
            <pc:sldMk cId="101190559" sldId="258"/>
            <ac:spMk id="34" creationId="{9B5CFC91-C76D-EC48-EC73-BBE2124B621B}"/>
          </ac:spMkLst>
        </pc:spChg>
        <pc:spChg chg="del mod">
          <ac:chgData name="Christian Mandel" userId="aef225a8-41a5-4a98-ae30-4a2fc26ef47f" providerId="ADAL" clId="{788571F1-67D0-498C-B391-5ACEBE2343D4}" dt="2022-06-27T10:05:07.127" v="6717" actId="478"/>
          <ac:spMkLst>
            <pc:docMk/>
            <pc:sldMk cId="101190559" sldId="258"/>
            <ac:spMk id="35" creationId="{CE7FB71F-1AD3-8C05-757C-BB219B294165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95" creationId="{46F0B2F0-FAE1-5056-A34F-24F14B5EB2D2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96" creationId="{6BC26715-C48F-F44B-06E0-3FAB5B48CB92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97" creationId="{4B6F49D0-A710-F230-D286-5540AA0F92A5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98" creationId="{8DD2289E-1824-4571-8FAA-2B4FAED20CD7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99" creationId="{F51235D9-3367-5676-72AA-C74272BB291D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00" creationId="{D7DDB7E9-E093-C671-7981-0EDA6FA6FA89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01" creationId="{55893D5B-6EB7-46AE-95D9-9137090C3FF7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02" creationId="{3671CEA0-8B7F-8FF6-1886-EB3BD6542FDB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03" creationId="{154F9D55-F9E8-D498-4287-3547AAA3F5DE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1" creationId="{4E37D1E8-2965-A825-85D8-0406D68AB74F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2" creationId="{DBAF2785-62F9-CD33-B9E1-9567B4D28EB1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3" creationId="{33B3C8C4-07A0-4FEF-F04C-84A89695C180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4" creationId="{0ADC5FB9-5D68-B654-D564-A9CB74B43DEB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5" creationId="{47A242A6-8470-7001-7153-359E0E9E0969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6" creationId="{1BB52921-0C50-570F-0B58-0E55A9E76B26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7" creationId="{6A060B1A-B87D-D706-FC9A-B028A77F8D35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8" creationId="{2EC5579F-D346-7F14-379A-F42BEB498F59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39" creationId="{EF52053A-0492-9EB3-6431-D5C4E38D5580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48" creationId="{8325FC39-FE45-2A47-62D9-B6E6430639E7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49" creationId="{EC8B805B-FBE5-51FD-2CEA-D3C3802B9F7E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50" creationId="{0C02E677-770F-D113-7DB8-EAC3A8A3EE06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51" creationId="{F80F16B3-8A3E-A627-2EF9-337C6C1C0F18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52" creationId="{7EA1D76A-EE6F-C25F-5DE0-0163AE226F7F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53" creationId="{967F18C3-11B3-7D97-8FE4-6AEA25A2557D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54" creationId="{FE6997BC-0270-FFB5-996B-73A0F25B3D19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55" creationId="{3BD37F51-1B64-DFA8-A276-21257BF08E48}"/>
          </ac:spMkLst>
        </pc:spChg>
        <pc:spChg chg="mod">
          <ac:chgData name="Christian Mandel" userId="aef225a8-41a5-4a98-ae30-4a2fc26ef47f" providerId="ADAL" clId="{788571F1-67D0-498C-B391-5ACEBE2343D4}" dt="2022-06-20T07:49:18.718" v="1033" actId="692"/>
          <ac:spMkLst>
            <pc:docMk/>
            <pc:sldMk cId="101190559" sldId="258"/>
            <ac:spMk id="156" creationId="{6D5DEEEF-D19E-0B21-9A22-EA29B438A848}"/>
          </ac:spMkLst>
        </pc:spChg>
        <pc:spChg chg="add mod">
          <ac:chgData name="Christian Mandel" userId="aef225a8-41a5-4a98-ae30-4a2fc26ef47f" providerId="ADAL" clId="{788571F1-67D0-498C-B391-5ACEBE2343D4}" dt="2022-06-20T08:12:47.716" v="1098" actId="164"/>
          <ac:spMkLst>
            <pc:docMk/>
            <pc:sldMk cId="101190559" sldId="258"/>
            <ac:spMk id="176" creationId="{F9ED27A5-78B7-F828-CEAA-CF768DAFFF61}"/>
          </ac:spMkLst>
        </pc:spChg>
        <pc:spChg chg="add mod">
          <ac:chgData name="Christian Mandel" userId="aef225a8-41a5-4a98-ae30-4a2fc26ef47f" providerId="ADAL" clId="{788571F1-67D0-498C-B391-5ACEBE2343D4}" dt="2022-06-20T08:12:47.716" v="1098" actId="164"/>
          <ac:spMkLst>
            <pc:docMk/>
            <pc:sldMk cId="101190559" sldId="258"/>
            <ac:spMk id="177" creationId="{0D0393B2-AA3E-4315-8B84-8581F07D97DC}"/>
          </ac:spMkLst>
        </pc:spChg>
        <pc:spChg chg="mod">
          <ac:chgData name="Christian Mandel" userId="aef225a8-41a5-4a98-ae30-4a2fc26ef47f" providerId="ADAL" clId="{788571F1-67D0-498C-B391-5ACEBE2343D4}" dt="2022-06-22T12:46:26.089" v="3648"/>
          <ac:spMkLst>
            <pc:docMk/>
            <pc:sldMk cId="101190559" sldId="258"/>
            <ac:spMk id="185" creationId="{91F982BD-010D-DD12-F921-009076729D78}"/>
          </ac:spMkLst>
        </pc:spChg>
        <pc:spChg chg="mod topLvl">
          <ac:chgData name="Christian Mandel" userId="aef225a8-41a5-4a98-ae30-4a2fc26ef47f" providerId="ADAL" clId="{788571F1-67D0-498C-B391-5ACEBE2343D4}" dt="2022-06-22T14:38:29.591" v="3833" actId="1076"/>
          <ac:spMkLst>
            <pc:docMk/>
            <pc:sldMk cId="101190559" sldId="258"/>
            <ac:spMk id="188" creationId="{733B630C-2761-ABDE-43E2-23567AB4E153}"/>
          </ac:spMkLst>
        </pc:spChg>
        <pc:spChg chg="mod topLvl">
          <ac:chgData name="Christian Mandel" userId="aef225a8-41a5-4a98-ae30-4a2fc26ef47f" providerId="ADAL" clId="{788571F1-67D0-498C-B391-5ACEBE2343D4}" dt="2022-06-22T14:38:23.642" v="3832" actId="1076"/>
          <ac:spMkLst>
            <pc:docMk/>
            <pc:sldMk cId="101190559" sldId="258"/>
            <ac:spMk id="191" creationId="{A8322574-4D0E-E814-6CE9-E174847F63DB}"/>
          </ac:spMkLst>
        </pc:spChg>
        <pc:grpChg chg="add del mod">
          <ac:chgData name="Christian Mandel" userId="aef225a8-41a5-4a98-ae30-4a2fc26ef47f" providerId="ADAL" clId="{788571F1-67D0-498C-B391-5ACEBE2343D4}" dt="2022-06-23T11:29:56.168" v="3941" actId="478"/>
          <ac:grpSpMkLst>
            <pc:docMk/>
            <pc:sldMk cId="101190559" sldId="258"/>
            <ac:grpSpMk id="8" creationId="{E8604633-CEF1-BECE-82D7-8C8EC464DDEA}"/>
          </ac:grpSpMkLst>
        </pc:grpChg>
        <pc:grpChg chg="add del mod">
          <ac:chgData name="Christian Mandel" userId="aef225a8-41a5-4a98-ae30-4a2fc26ef47f" providerId="ADAL" clId="{788571F1-67D0-498C-B391-5ACEBE2343D4}" dt="2022-06-22T12:44:57.300" v="3564" actId="478"/>
          <ac:grpSpMkLst>
            <pc:docMk/>
            <pc:sldMk cId="101190559" sldId="258"/>
            <ac:grpSpMk id="11" creationId="{9B3CDAEE-8B31-8E90-DF1A-84F9112657DD}"/>
          </ac:grpSpMkLst>
        </pc:grpChg>
        <pc:grpChg chg="add del mod">
          <ac:chgData name="Christian Mandel" userId="aef225a8-41a5-4a98-ae30-4a2fc26ef47f" providerId="ADAL" clId="{788571F1-67D0-498C-B391-5ACEBE2343D4}" dt="2022-06-30T09:33:34.729" v="7474" actId="478"/>
          <ac:grpSpMkLst>
            <pc:docMk/>
            <pc:sldMk cId="101190559" sldId="258"/>
            <ac:grpSpMk id="22" creationId="{31D0A273-41C2-BDDE-DA45-E251C683E323}"/>
          </ac:grpSpMkLst>
        </pc:grpChg>
        <pc:grpChg chg="add mod">
          <ac:chgData name="Christian Mandel" userId="aef225a8-41a5-4a98-ae30-4a2fc26ef47f" providerId="ADAL" clId="{788571F1-67D0-498C-B391-5ACEBE2343D4}" dt="2022-06-20T08:12:47.716" v="1098" actId="164"/>
          <ac:grpSpMkLst>
            <pc:docMk/>
            <pc:sldMk cId="101190559" sldId="258"/>
            <ac:grpSpMk id="71" creationId="{3C7BDDDF-A748-CB00-C511-8FC8226AD0B9}"/>
          </ac:grpSpMkLst>
        </pc:grpChg>
        <pc:grpChg chg="mod">
          <ac:chgData name="Christian Mandel" userId="aef225a8-41a5-4a98-ae30-4a2fc26ef47f" providerId="ADAL" clId="{788571F1-67D0-498C-B391-5ACEBE2343D4}" dt="2022-06-20T07:48:21.320" v="1029"/>
          <ac:grpSpMkLst>
            <pc:docMk/>
            <pc:sldMk cId="101190559" sldId="258"/>
            <ac:grpSpMk id="72" creationId="{A1009553-6E7F-75CA-F2A8-4606DBF452E8}"/>
          </ac:grpSpMkLst>
        </pc:grpChg>
        <pc:grpChg chg="mod">
          <ac:chgData name="Christian Mandel" userId="aef225a8-41a5-4a98-ae30-4a2fc26ef47f" providerId="ADAL" clId="{788571F1-67D0-498C-B391-5ACEBE2343D4}" dt="2022-06-20T07:48:21.320" v="1029"/>
          <ac:grpSpMkLst>
            <pc:docMk/>
            <pc:sldMk cId="101190559" sldId="258"/>
            <ac:grpSpMk id="75" creationId="{01C0F8AC-B925-53B4-2C31-82B203E76FE0}"/>
          </ac:grpSpMkLst>
        </pc:grpChg>
        <pc:grpChg chg="mod">
          <ac:chgData name="Christian Mandel" userId="aef225a8-41a5-4a98-ae30-4a2fc26ef47f" providerId="ADAL" clId="{788571F1-67D0-498C-B391-5ACEBE2343D4}" dt="2022-06-20T07:48:21.320" v="1029"/>
          <ac:grpSpMkLst>
            <pc:docMk/>
            <pc:sldMk cId="101190559" sldId="258"/>
            <ac:grpSpMk id="85" creationId="{1C154D7A-EBD4-EA6D-EF3E-00BBADD5F553}"/>
          </ac:grpSpMkLst>
        </pc:grpChg>
        <pc:grpChg chg="mod">
          <ac:chgData name="Christian Mandel" userId="aef225a8-41a5-4a98-ae30-4a2fc26ef47f" providerId="ADAL" clId="{788571F1-67D0-498C-B391-5ACEBE2343D4}" dt="2022-06-20T07:48:21.320" v="1029"/>
          <ac:grpSpMkLst>
            <pc:docMk/>
            <pc:sldMk cId="101190559" sldId="258"/>
            <ac:grpSpMk id="94" creationId="{E1237250-9EAF-3558-95F3-FBD7FB3170B0}"/>
          </ac:grpSpMkLst>
        </pc:grpChg>
        <pc:grpChg chg="del mod">
          <ac:chgData name="Christian Mandel" userId="aef225a8-41a5-4a98-ae30-4a2fc26ef47f" providerId="ADAL" clId="{788571F1-67D0-498C-B391-5ACEBE2343D4}" dt="2022-06-22T12:44:57.300" v="3564" actId="478"/>
          <ac:grpSpMkLst>
            <pc:docMk/>
            <pc:sldMk cId="101190559" sldId="258"/>
            <ac:grpSpMk id="129" creationId="{97F03D79-B9B0-34D8-D046-A5E24E37AD8A}"/>
          </ac:grpSpMkLst>
        </pc:grpChg>
        <pc:grpChg chg="add del mod ord">
          <ac:chgData name="Christian Mandel" userId="aef225a8-41a5-4a98-ae30-4a2fc26ef47f" providerId="ADAL" clId="{788571F1-67D0-498C-B391-5ACEBE2343D4}" dt="2022-06-22T12:49:24.384" v="3654" actId="478"/>
          <ac:grpSpMkLst>
            <pc:docMk/>
            <pc:sldMk cId="101190559" sldId="258"/>
            <ac:grpSpMk id="183" creationId="{1E9E1B0F-3938-4E34-B878-883FEE6FC324}"/>
          </ac:grpSpMkLst>
        </pc:grpChg>
        <pc:grpChg chg="add del mod">
          <ac:chgData name="Christian Mandel" userId="aef225a8-41a5-4a98-ae30-4a2fc26ef47f" providerId="ADAL" clId="{788571F1-67D0-498C-B391-5ACEBE2343D4}" dt="2022-06-22T13:14:13.847" v="3679" actId="165"/>
          <ac:grpSpMkLst>
            <pc:docMk/>
            <pc:sldMk cId="101190559" sldId="258"/>
            <ac:grpSpMk id="186" creationId="{1797B040-8176-B40E-5A41-2DF94883F5C2}"/>
          </ac:grpSpMkLst>
        </pc:grpChg>
        <pc:grpChg chg="add del mod ord">
          <ac:chgData name="Christian Mandel" userId="aef225a8-41a5-4a98-ae30-4a2fc26ef47f" providerId="ADAL" clId="{788571F1-67D0-498C-B391-5ACEBE2343D4}" dt="2022-06-22T13:15:53.141" v="3685" actId="165"/>
          <ac:grpSpMkLst>
            <pc:docMk/>
            <pc:sldMk cId="101190559" sldId="258"/>
            <ac:grpSpMk id="189" creationId="{2FD9BDE8-CD58-4C1E-5EE0-3E5ED00F250A}"/>
          </ac:grpSpMkLst>
        </pc:grpChg>
        <pc:picChg chg="mod">
          <ac:chgData name="Christian Mandel" userId="aef225a8-41a5-4a98-ae30-4a2fc26ef47f" providerId="ADAL" clId="{788571F1-67D0-498C-B391-5ACEBE2343D4}" dt="2022-06-22T14:38:00.623" v="3830" actId="1076"/>
          <ac:picMkLst>
            <pc:docMk/>
            <pc:sldMk cId="101190559" sldId="258"/>
            <ac:picMk id="3" creationId="{C8D9D13A-132F-A30D-61D0-7048270D8983}"/>
          </ac:picMkLst>
        </pc:picChg>
        <pc:picChg chg="mod">
          <ac:chgData name="Christian Mandel" userId="aef225a8-41a5-4a98-ae30-4a2fc26ef47f" providerId="ADAL" clId="{788571F1-67D0-498C-B391-5ACEBE2343D4}" dt="2022-06-22T14:38:00.623" v="3830" actId="1076"/>
          <ac:picMkLst>
            <pc:docMk/>
            <pc:sldMk cId="101190559" sldId="258"/>
            <ac:picMk id="5" creationId="{8736F674-D559-D793-8486-9D1936BF7A4C}"/>
          </ac:picMkLst>
        </pc:picChg>
        <pc:picChg chg="add del mod ord">
          <ac:chgData name="Christian Mandel" userId="aef225a8-41a5-4a98-ae30-4a2fc26ef47f" providerId="ADAL" clId="{788571F1-67D0-498C-B391-5ACEBE2343D4}" dt="2022-06-22T12:49:28.089" v="3655" actId="478"/>
          <ac:picMkLst>
            <pc:docMk/>
            <pc:sldMk cId="101190559" sldId="258"/>
            <ac:picMk id="182" creationId="{56493A2A-30D8-6A57-7584-F3FEEDBA8CB6}"/>
          </ac:picMkLst>
        </pc:picChg>
        <pc:picChg chg="mod">
          <ac:chgData name="Christian Mandel" userId="aef225a8-41a5-4a98-ae30-4a2fc26ef47f" providerId="ADAL" clId="{788571F1-67D0-498C-B391-5ACEBE2343D4}" dt="2022-06-22T12:46:26.089" v="3648"/>
          <ac:picMkLst>
            <pc:docMk/>
            <pc:sldMk cId="101190559" sldId="258"/>
            <ac:picMk id="184" creationId="{76383AC4-7BA8-9088-3B7C-A23091472E12}"/>
          </ac:picMkLst>
        </pc:picChg>
        <pc:picChg chg="mod topLvl">
          <ac:chgData name="Christian Mandel" userId="aef225a8-41a5-4a98-ae30-4a2fc26ef47f" providerId="ADAL" clId="{788571F1-67D0-498C-B391-5ACEBE2343D4}" dt="2022-06-22T13:14:33.091" v="3683" actId="1076"/>
          <ac:picMkLst>
            <pc:docMk/>
            <pc:sldMk cId="101190559" sldId="258"/>
            <ac:picMk id="187" creationId="{01A0476D-0CE5-AF06-9E91-37C0DBD2E811}"/>
          </ac:picMkLst>
        </pc:picChg>
        <pc:picChg chg="mod topLvl">
          <ac:chgData name="Christian Mandel" userId="aef225a8-41a5-4a98-ae30-4a2fc26ef47f" providerId="ADAL" clId="{788571F1-67D0-498C-B391-5ACEBE2343D4}" dt="2022-06-22T13:16:06.425" v="3688" actId="14100"/>
          <ac:picMkLst>
            <pc:docMk/>
            <pc:sldMk cId="101190559" sldId="258"/>
            <ac:picMk id="190" creationId="{6421A51A-D034-D41E-5BAD-D6973633814B}"/>
          </ac:picMkLst>
        </pc:pic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1" creationId="{C226F961-B99A-6961-5A3F-5A1DA491667D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2" creationId="{82E236E6-49D3-36EF-D0F3-BE62C2237339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3" creationId="{2B5E4CEA-C6B2-94D1-2009-82242FC983A7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4" creationId="{F0C07730-F030-C705-9FD5-7481DFDB2DE4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5" creationId="{61D87C15-8790-E6AA-5173-8B68F05ED6C3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6" creationId="{0F28C003-5C2A-E3DB-B283-560372480292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7" creationId="{AA4AC78D-75FE-0765-FE7B-2683529AD516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38" creationId="{7AC652EA-CA9B-81AB-F64B-AC1802AD2D04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86" creationId="{47A5EB19-6236-1B17-EF0F-AB4F0DBA33E7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87" creationId="{A682A932-FA1E-594C-44ED-E1941219AD31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88" creationId="{76DB87F5-D07B-8EFF-5EC8-279DA2C4DD7D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89" creationId="{8A297C64-64ED-8B9D-94BC-1E16A5F9F817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90" creationId="{920F4E70-3B67-A176-DDBA-14B328EB8CCA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91" creationId="{1F953BE4-2D6C-F757-D130-59734C857060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92" creationId="{AF294DCB-CCE2-8796-4C5D-564E9FC984F4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93" creationId="{A9B83012-D93A-742E-7697-FA65456D50FE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04" creationId="{8024F797-C8CC-2A24-03AE-D7D363772B57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05" creationId="{B680BA13-8C79-4547-9A03-32D25A4F2CE6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06" creationId="{333AD8D7-29CB-DAB6-1DE6-3CA426BCAF4D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17" creationId="{360831ED-4F35-7724-3536-394FB6EF7561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18" creationId="{D98382ED-C3C1-09C4-CC2B-459022A57350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19" creationId="{DB8086C2-EA4E-CB68-BC1D-CCD0BF06062E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0" creationId="{F797ED33-9D63-E81E-74B9-84EE358D49A9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1" creationId="{C5D92964-5B04-4865-E3C8-D505609FA945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2" creationId="{DCD58470-8643-55A7-BFA3-A738E8BB1D37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3" creationId="{EB0901FA-7548-DD61-CD3E-8F542150C296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4" creationId="{9CB5F730-604D-EB4F-4186-6DE640691ECE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5" creationId="{A730B87B-ECBA-A50E-1AB1-37DD2A0CCDBB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6" creationId="{8BA23D53-E3C5-C369-5522-C9D1A14B6817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7" creationId="{6346097F-E525-5429-E147-1EE8C6ED3988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28" creationId="{98762E3C-99E6-CC2B-0527-C8EA2EE1AE06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30" creationId="{06BA0E3F-D726-E772-AC0C-66BD49F753EC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0" creationId="{29D50A11-D3A4-A673-FCA1-7201EDB59970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1" creationId="{11C1CB23-9007-4948-92F7-801DDFDCF0FA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2" creationId="{8CD8D73C-697A-A644-7314-76E9B0F04835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3" creationId="{2D23032C-88FB-1702-39AD-6692B2B69207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4" creationId="{D1A72A34-E072-0F22-69E0-DD13E7BF66AE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5" creationId="{8EC00AA6-DD51-5B54-B9A9-DCA456DA42F1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6" creationId="{60441D0A-AF45-D94A-9081-AE63E4075D71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47" creationId="{C308974E-E94E-6851-D710-A4FC08F194EF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57" creationId="{F7DD3A8C-9DAD-8080-A448-13FA390E8674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58" creationId="{BA2AAA13-AABE-07A6-7E75-8271C40F7026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59" creationId="{2AB41C32-8A47-48AA-E7F0-BDC238E25A63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60" creationId="{990ECEA3-D8A5-1BD3-25DE-029E188A16CF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61" creationId="{A334CB28-2379-4CEC-0E53-53C9A62A4E6C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62" creationId="{743466B6-39C4-16FC-ACF5-653034741612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63" creationId="{7C666EA2-EFCB-3262-D944-2646E5F3C372}"/>
          </ac:cxnSpMkLst>
        </pc:cxnChg>
        <pc:cxnChg chg="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64" creationId="{597E1AC7-0335-8665-40AF-F40797DBA8A2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65" creationId="{8408ED3A-D08B-D1B9-6AA1-9887A3B2DF6E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66" creationId="{8714FD65-A1A6-C9E6-7947-72E592154432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67" creationId="{ECC36431-BB22-9F76-D7C0-1C741C436741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68" creationId="{DFCC7D88-5008-779E-2451-BEA7D13E9C2C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69" creationId="{D03B3691-6B0A-C9C9-D14C-5265CA4CA3FD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70" creationId="{BCFF917E-DF48-5103-7129-98C42AEF1938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71" creationId="{185E36CF-7E0C-F6D9-1311-00CE54AEBB8C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72" creationId="{E91990EB-B3D2-BD1E-A225-7C4D49FBA4D7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73" creationId="{344323D7-8AE8-5AFE-9CF2-126B834CB062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74" creationId="{A266862C-AAA7-FEC0-D352-26386C5D8F7E}"/>
          </ac:cxnSpMkLst>
        </pc:cxnChg>
        <pc:cxnChg chg="mod">
          <ac:chgData name="Christian Mandel" userId="aef225a8-41a5-4a98-ae30-4a2fc26ef47f" providerId="ADAL" clId="{788571F1-67D0-498C-B391-5ACEBE2343D4}" dt="2022-06-20T07:49:18.718" v="1033" actId="692"/>
          <ac:cxnSpMkLst>
            <pc:docMk/>
            <pc:sldMk cId="101190559" sldId="258"/>
            <ac:cxnSpMk id="175" creationId="{2F8216DC-B002-EDD8-E960-AB288D86F528}"/>
          </ac:cxnSpMkLst>
        </pc:cxnChg>
        <pc:cxnChg chg="add 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78" creationId="{1363C8C8-A83D-0161-1A52-00128279279F}"/>
          </ac:cxnSpMkLst>
        </pc:cxnChg>
        <pc:cxnChg chg="add 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79" creationId="{1BB849D7-99B0-19A4-67F6-182E78A3E517}"/>
          </ac:cxnSpMkLst>
        </pc:cxnChg>
        <pc:cxnChg chg="add 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80" creationId="{88326917-AFDD-FCB0-9852-276272774EFC}"/>
          </ac:cxnSpMkLst>
        </pc:cxnChg>
        <pc:cxnChg chg="add del mod">
          <ac:chgData name="Christian Mandel" userId="aef225a8-41a5-4a98-ae30-4a2fc26ef47f" providerId="ADAL" clId="{788571F1-67D0-498C-B391-5ACEBE2343D4}" dt="2022-06-22T12:44:57.300" v="3564" actId="478"/>
          <ac:cxnSpMkLst>
            <pc:docMk/>
            <pc:sldMk cId="101190559" sldId="258"/>
            <ac:cxnSpMk id="181" creationId="{1D2E2349-2AEF-7DBB-9A0A-10DA4C039FE8}"/>
          </ac:cxnSpMkLst>
        </pc:cxnChg>
      </pc:sldChg>
      <pc:sldChg chg="addSp delSp modSp mod modNotesTx">
        <pc:chgData name="Christian Mandel" userId="aef225a8-41a5-4a98-ae30-4a2fc26ef47f" providerId="ADAL" clId="{788571F1-67D0-498C-B391-5ACEBE2343D4}" dt="2022-06-30T09:33:52.425" v="7481" actId="20577"/>
        <pc:sldMkLst>
          <pc:docMk/>
          <pc:sldMk cId="3660060745" sldId="259"/>
        </pc:sldMkLst>
        <pc:spChg chg="mod">
          <ac:chgData name="Christian Mandel" userId="aef225a8-41a5-4a98-ae30-4a2fc26ef47f" providerId="ADAL" clId="{788571F1-67D0-498C-B391-5ACEBE2343D4}" dt="2022-06-27T10:02:58.726" v="6710" actId="20577"/>
          <ac:spMkLst>
            <pc:docMk/>
            <pc:sldMk cId="3660060745" sldId="259"/>
            <ac:spMk id="2" creationId="{6873515D-5962-CE0A-A10E-EBA892D9704C}"/>
          </ac:spMkLst>
        </pc:spChg>
        <pc:spChg chg="add del mod ord">
          <ac:chgData name="Christian Mandel" userId="aef225a8-41a5-4a98-ae30-4a2fc26ef47f" providerId="ADAL" clId="{788571F1-67D0-498C-B391-5ACEBE2343D4}" dt="2022-06-21T11:53:25.599" v="2837"/>
          <ac:spMkLst>
            <pc:docMk/>
            <pc:sldMk cId="3660060745" sldId="259"/>
            <ac:spMk id="6" creationId="{937A5E41-9036-A631-F666-38E1B05420A1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7" creationId="{2EE92903-85B2-DEAE-3E04-042419130247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8" creationId="{259BC207-13FD-CF5E-3EE5-C04D1DD98A8E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9" creationId="{F241EA63-12D1-BE1E-EDA0-744C49FE5F6D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10" creationId="{7856C031-1B11-DC20-D015-2D607C1590C0}"/>
          </ac:spMkLst>
        </pc:spChg>
        <pc:spChg chg="mod">
          <ac:chgData name="Christian Mandel" userId="aef225a8-41a5-4a98-ae30-4a2fc26ef47f" providerId="ADAL" clId="{788571F1-67D0-498C-B391-5ACEBE2343D4}" dt="2022-06-23T11:30:22.723" v="3947" actId="207"/>
          <ac:spMkLst>
            <pc:docMk/>
            <pc:sldMk cId="3660060745" sldId="259"/>
            <ac:spMk id="11" creationId="{CDBFDF3D-ACFF-342E-94C1-6A30B744EB58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12" creationId="{A08706FF-3186-1440-9687-6D51E967E6D9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13" creationId="{B6550C04-E2F1-B2EF-A8A1-DC0A89EDAFF8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14" creationId="{340967B9-4F5F-681F-2CAC-9BC12467AC45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15" creationId="{7A7B9BB6-A0CE-7C85-5FC8-9B13606531BD}"/>
          </ac:spMkLst>
        </pc:spChg>
        <pc:spChg chg="mod">
          <ac:chgData name="Christian Mandel" userId="aef225a8-41a5-4a98-ae30-4a2fc26ef47f" providerId="ADAL" clId="{788571F1-67D0-498C-B391-5ACEBE2343D4}" dt="2022-06-16T14:21:09.576" v="949" actId="1076"/>
          <ac:spMkLst>
            <pc:docMk/>
            <pc:sldMk cId="3660060745" sldId="259"/>
            <ac:spMk id="16" creationId="{90B39CB9-2D6B-32D3-3692-38C9B6BD92B0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17" creationId="{03C9017E-1F08-D24D-BDBA-096A41B62145}"/>
          </ac:spMkLst>
        </pc:spChg>
        <pc:spChg chg="mod">
          <ac:chgData name="Christian Mandel" userId="aef225a8-41a5-4a98-ae30-4a2fc26ef47f" providerId="ADAL" clId="{788571F1-67D0-498C-B391-5ACEBE2343D4}" dt="2022-06-23T11:30:15.045" v="3945"/>
          <ac:spMkLst>
            <pc:docMk/>
            <pc:sldMk cId="3660060745" sldId="259"/>
            <ac:spMk id="18" creationId="{3E2EAC6D-9308-779A-6008-67B3C9050066}"/>
          </ac:spMkLst>
        </pc:spChg>
        <pc:spChg chg="del mod">
          <ac:chgData name="Christian Mandel" userId="aef225a8-41a5-4a98-ae30-4a2fc26ef47f" providerId="ADAL" clId="{788571F1-67D0-498C-B391-5ACEBE2343D4}" dt="2022-06-30T09:30:59.574" v="7454" actId="478"/>
          <ac:spMkLst>
            <pc:docMk/>
            <pc:sldMk cId="3660060745" sldId="259"/>
            <ac:spMk id="19" creationId="{D8BC294E-3651-2393-8B19-C48257B46120}"/>
          </ac:spMkLst>
        </pc:spChg>
        <pc:spChg chg="add mod">
          <ac:chgData name="Christian Mandel" userId="aef225a8-41a5-4a98-ae30-4a2fc26ef47f" providerId="ADAL" clId="{788571F1-67D0-498C-B391-5ACEBE2343D4}" dt="2022-06-30T09:33:52.425" v="7481" actId="20577"/>
          <ac:spMkLst>
            <pc:docMk/>
            <pc:sldMk cId="3660060745" sldId="259"/>
            <ac:spMk id="20" creationId="{CA39F37D-DF8C-7B4A-732C-5109D159F449}"/>
          </ac:spMkLst>
        </pc:spChg>
        <pc:spChg chg="del mod">
          <ac:chgData name="Christian Mandel" userId="aef225a8-41a5-4a98-ae30-4a2fc26ef47f" providerId="ADAL" clId="{788571F1-67D0-498C-B391-5ACEBE2343D4}" dt="2022-06-27T10:05:15.290" v="6718" actId="478"/>
          <ac:spMkLst>
            <pc:docMk/>
            <pc:sldMk cId="3660060745" sldId="259"/>
            <ac:spMk id="20" creationId="{EC18DCF1-1C6C-DCBD-1A73-0CCA54C35829}"/>
          </ac:spMkLst>
        </pc:spChg>
        <pc:grpChg chg="add del mod">
          <ac:chgData name="Christian Mandel" userId="aef225a8-41a5-4a98-ae30-4a2fc26ef47f" providerId="ADAL" clId="{788571F1-67D0-498C-B391-5ACEBE2343D4}" dt="2022-06-30T09:33:47.851" v="7478" actId="478"/>
          <ac:grpSpMkLst>
            <pc:docMk/>
            <pc:sldMk cId="3660060745" sldId="259"/>
            <ac:grpSpMk id="6" creationId="{0267F912-469B-0694-E5D5-F31A2A6DC0FE}"/>
          </ac:grpSpMkLst>
        </pc:grpChg>
      </pc:sldChg>
      <pc:sldChg chg="addSp delSp modSp mod addAnim delAnim modAnim modNotesTx">
        <pc:chgData name="Christian Mandel" userId="aef225a8-41a5-4a98-ae30-4a2fc26ef47f" providerId="ADAL" clId="{788571F1-67D0-498C-B391-5ACEBE2343D4}" dt="2022-06-30T09:34:10.894" v="7488" actId="20577"/>
        <pc:sldMkLst>
          <pc:docMk/>
          <pc:sldMk cId="231874544" sldId="260"/>
        </pc:sldMkLst>
        <pc:spChg chg="mod">
          <ac:chgData name="Christian Mandel" userId="aef225a8-41a5-4a98-ae30-4a2fc26ef47f" providerId="ADAL" clId="{788571F1-67D0-498C-B391-5ACEBE2343D4}" dt="2022-06-20T09:35:42.752" v="1702" actId="404"/>
          <ac:spMkLst>
            <pc:docMk/>
            <pc:sldMk cId="231874544" sldId="260"/>
            <ac:spMk id="2" creationId="{6873515D-5962-CE0A-A10E-EBA892D9704C}"/>
          </ac:spMkLst>
        </pc:spChg>
        <pc:spChg chg="add del mod ord topLvl">
          <ac:chgData name="Christian Mandel" userId="aef225a8-41a5-4a98-ae30-4a2fc26ef47f" providerId="ADAL" clId="{788571F1-67D0-498C-B391-5ACEBE2343D4}" dt="2022-06-20T10:56:07.253" v="1767" actId="478"/>
          <ac:spMkLst>
            <pc:docMk/>
            <pc:sldMk cId="231874544" sldId="260"/>
            <ac:spMk id="5" creationId="{42353ED2-CA9E-0069-B577-3E1BC9C1017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" creationId="{3FE0BD57-C3D9-5971-454C-90A64D427AC0}"/>
          </ac:spMkLst>
        </pc:spChg>
        <pc:spChg chg="mod">
          <ac:chgData name="Christian Mandel" userId="aef225a8-41a5-4a98-ae30-4a2fc26ef47f" providerId="ADAL" clId="{788571F1-67D0-498C-B391-5ACEBE2343D4}" dt="2022-06-20T08:09:23.848" v="1059" actId="164"/>
          <ac:spMkLst>
            <pc:docMk/>
            <pc:sldMk cId="231874544" sldId="260"/>
            <ac:spMk id="10" creationId="{DE1E3CA9-0AB0-5238-128A-D30B74BF3467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16" creationId="{3DC3D398-0129-FC64-51A9-62C8C8C5CFC2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17" creationId="{0D79B7DA-0833-1E63-E5AC-D39637AE1D22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18" creationId="{BEBF1539-8031-626E-C8BF-D3E075E803A7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19" creationId="{7BDEFDED-E1BF-C3E7-80E3-26DEBA831A4C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20" creationId="{B7A24A4C-13DF-9D02-851D-C7351C45EE94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21" creationId="{00872CFD-12E7-6A53-16C6-669B545AA5C5}"/>
          </ac:spMkLst>
        </pc:spChg>
        <pc:spChg chg="add mod ord">
          <ac:chgData name="Christian Mandel" userId="aef225a8-41a5-4a98-ae30-4a2fc26ef47f" providerId="ADAL" clId="{788571F1-67D0-498C-B391-5ACEBE2343D4}" dt="2022-06-30T08:28:47.918" v="7315" actId="14100"/>
          <ac:spMkLst>
            <pc:docMk/>
            <pc:sldMk cId="231874544" sldId="260"/>
            <ac:spMk id="22" creationId="{35E24151-15E1-6D9C-73BA-02B8EF5F75E3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22" creationId="{56E90D93-46A4-D252-B6AB-E23AF69D1386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23" creationId="{DDB914DF-F91D-7126-4F32-F2D1989C5909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24" creationId="{6CE9F55E-F0ED-EBAF-DC85-B6505DA7A318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33" creationId="{A6249F87-365C-4464-D4AB-609076CBAF67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34" creationId="{0C495F7F-9022-934C-53B8-5F2B1B77782F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35" creationId="{162268ED-D519-77F8-EF7D-7C1678652761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36" creationId="{FE9A2F31-E61E-A1FB-4001-1A275FA58F76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37" creationId="{2596D6CB-C35F-A155-9520-D3A40FF52A58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38" creationId="{A2C48EC9-0A98-E093-E5DF-F4DFB9686DDA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39" creationId="{F267EC75-EB5A-87D3-2C03-ED190C1F45D1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40" creationId="{FB43D119-7CC8-EDC2-4461-D5445304BEAA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41" creationId="{9817B1D1-B60F-54DC-5733-D83CAA186229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0" creationId="{6A6BA5CD-4C02-8E1C-B7FB-D8D5F8C111D2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1" creationId="{F552A120-13AC-3727-23AB-A580EF5BCA00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2" creationId="{01A6BE9A-3450-C57E-1699-D1839003A627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3" creationId="{EF6D8E1C-025B-AB54-CD89-038038AFADE4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4" creationId="{FDC6800B-0B9F-0617-39ED-B00977CEF86A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5" creationId="{D766917D-4681-FCE9-ACBB-7536DF9F986B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6" creationId="{8B1D8462-A9B1-47F1-770E-A0C80F1027ED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7" creationId="{C0071425-C809-5AB7-8AF5-C7EE5D765DFA}"/>
          </ac:spMkLst>
        </pc:spChg>
        <pc:spChg chg="mod">
          <ac:chgData name="Christian Mandel" userId="aef225a8-41a5-4a98-ae30-4a2fc26ef47f" providerId="ADAL" clId="{788571F1-67D0-498C-B391-5ACEBE2343D4}" dt="2022-06-20T08:11:43.438" v="1082"/>
          <ac:spMkLst>
            <pc:docMk/>
            <pc:sldMk cId="231874544" sldId="260"/>
            <ac:spMk id="58" creationId="{BF8F6405-0FEF-BCF8-C620-E34827BB6893}"/>
          </ac:spMkLst>
        </pc:spChg>
        <pc:spChg chg="mod topLvl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80" creationId="{B712CF34-D416-4CE7-240E-772E46FC9137}"/>
          </ac:spMkLst>
        </pc:spChg>
        <pc:spChg chg="mod topLvl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81" creationId="{F56B2DCA-3E65-51A4-623B-3BA6ACEAC170}"/>
          </ac:spMkLst>
        </pc:spChg>
        <pc:spChg chg="mod topLvl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82" creationId="{100EA54F-2AFA-5A91-3DBD-10083E29E33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0" creationId="{7F82D4B1-697C-45DF-4760-A2DAAEDF4A9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1" creationId="{1E729239-ED57-665B-C962-3C2B51318FC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2" creationId="{45102F95-B3D9-F9E4-6089-16AACCC7945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3" creationId="{C55FEA47-81B3-F31D-3F55-17DD84A0CBB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4" creationId="{3BE2859F-4C5E-A263-1729-C641978D961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5" creationId="{4AA72513-BB0B-6BBE-D25A-BC7F1387214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6" creationId="{2D6BFDA3-6F1C-B932-7546-66EF6125E3D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7" creationId="{5FB9D485-40DC-F0B8-8AC2-B196A8CF6D0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98" creationId="{9EF068B4-0A5E-7C30-EDF5-FCC80801FB1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07" creationId="{72196BB3-DB7A-F52D-F07E-ED3C90AE487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08" creationId="{E9364F08-97C9-956A-169A-410B929BEAB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09" creationId="{F502CF71-BE9C-9F3C-EC39-3EB0F9E4763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10" creationId="{AA49BAE5-5350-1AE0-204E-8DE9939FF36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11" creationId="{C13CB2FD-D4CD-D01B-8FE1-54E371C1827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12" creationId="{0E17DBF0-29A0-E7E9-8D97-094D93E6738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13" creationId="{15194329-7DA4-2E6C-C713-F9948AB200F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14" creationId="{CF8DC63F-19A5-5632-70F4-A961D7A0C20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15" creationId="{011B4B8F-B357-C90A-BC35-E37D81D3393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4" creationId="{6D6C798A-CAA2-443F-0937-5753F35AC14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5" creationId="{4D1BE1D8-C390-F2BD-F2EA-16F628B706C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" creationId="{C4304A94-6B34-4A36-2A14-664674165F4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7" creationId="{6D474CDA-5373-3555-2B17-B466DBCBEFC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" creationId="{FBD3824A-5D28-5BFF-C09D-D4E5496998B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9" creationId="{BED0A352-21CB-FE9D-E1EC-207F23B5FB1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" creationId="{6A1F8FD8-CC26-9435-7B14-64DCBE2F797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1" creationId="{E569ABD9-1869-F86E-1058-C05654D4A9F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" creationId="{7E4C6A5D-224E-6ECD-3B08-B471EF2BB61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" creationId="{39C79809-0D79-40D7-C5ED-AD8BCC978F1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7" creationId="{BA3EE690-019B-1686-2DB0-D0AFD3A54F3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" creationId="{E9CE13B1-F7BF-3868-2A7C-5399161E68E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" creationId="{967E0B95-0BDE-0650-21C9-6451029D85E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3" creationId="{7FE7D90B-326B-B77A-06BF-76494178A33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" creationId="{DA64C621-1C00-D291-CFB4-E114A56CAF6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5" creationId="{33DAD49B-604C-9263-2709-BCCA2F698C3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" creationId="{A4E4301F-9663-3104-AE8F-6356B37C8BD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7" creationId="{32375C23-8841-D548-4B01-84A55E86BD0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" creationId="{44E9ADCD-CD43-2728-B636-D6ACF2D72CD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9" creationId="{FF5E08ED-4C27-1AB2-C337-C590EED172A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" creationId="{67C354EB-4C62-DBDC-D1F1-1000542FB4F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9" creationId="{E20DE47C-E709-34D6-5199-9CBCEC85537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0" creationId="{3C3D5DDB-0C74-BA33-4F6D-21BDCF712B6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1" creationId="{B33390AD-DD9C-6A33-490E-DC7502B67D6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2" creationId="{FDD3BD9A-D017-BB4F-06A3-56BE8B847FB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3" creationId="{74BC218C-B7E2-9CFC-4FA5-279C2B03656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4" creationId="{5DF6A9F9-77A4-057B-1494-4E4328B60FF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5" creationId="{2B7325A7-35A7-5CB4-71DE-CB755068FCB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6" creationId="{E4504F6E-D024-72E3-A033-20BE9399BDE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87" creationId="{78231E04-DDC0-F685-9340-483379B0436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96" creationId="{8277DCB1-D226-6BF9-9588-3F80EC6D372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97" creationId="{5CC0E2CA-B365-996E-4F2B-16976854852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98" creationId="{A55D2678-B381-033B-CAB9-BFDCAE70F04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99" creationId="{9064FD02-8563-47DA-A10E-BC829726E54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00" creationId="{824A7966-1A35-A783-7299-0D8759BFBAE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01" creationId="{B179C21A-0B14-02BC-0AF8-4359DC74171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02" creationId="{33C8864B-D470-FDC4-AD5E-8368ECAAE81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03" creationId="{391F1932-F4D0-E958-F440-8CBE708E4A3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04" creationId="{F0830E79-51EB-17E3-837B-CCCFD3089F6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17" creationId="{C98C790F-BA7D-683F-F61A-F9D3EC02E80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18" creationId="{34C2F6FB-F26C-9E9E-8ED7-D1A9435BCF6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19" creationId="{43B6478B-9989-56AF-B738-7074C3CA913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23" creationId="{BF1A39D9-D0BA-C8C1-7E4D-62A2C1DEDAC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24" creationId="{B344E3EE-BD31-D285-8171-FE86AE4A1A1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25" creationId="{91E91F85-6206-9891-82C8-02EB941853A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26" creationId="{B58E9595-C8BB-B44F-2133-E2CF2706DCD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27" creationId="{566A67F5-7E7F-B9DA-0CE4-CBB695C59AC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28" creationId="{E7632A84-7FD7-AB24-04E0-7C6086B6A6C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29" creationId="{6CCED2DF-E9A1-8611-2075-A84491A1C26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30" creationId="{01CE78C1-AB3F-6CCD-3014-AA59A1C691C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31" creationId="{A7EACC74-9872-9420-F1DE-01126598C54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0" creationId="{DDAA0E00-7E23-4C7D-C727-AF3C67C7B7C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1" creationId="{31C925B4-5F1F-FA77-F959-E2D3865EB50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2" creationId="{D1E7C017-1EAF-F151-54E0-BC311EA1690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3" creationId="{AB387AB1-1883-2E00-5DE6-D11057FEAAA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4" creationId="{D9DA6AFE-CA13-5A33-3EA6-EDFCDEB6269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5" creationId="{BC80521B-FF22-7F95-B601-C8CCFED2172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6" creationId="{C028A318-CC2D-610E-D6BF-DC460434361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7" creationId="{B17099FC-B682-EF73-29AB-A7E7C941EC9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48" creationId="{EDB26087-701D-62C9-5EA3-36731E582FD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57" creationId="{5F076931-5464-9D51-4177-40134B5CD9F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58" creationId="{B7A3C136-907E-4D80-0F39-5A2FA3FA7D7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59" creationId="{8A9544EF-1026-58E9-D0F6-7FB5FFC3D2A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60" creationId="{97CC3635-92EF-1F67-C357-5E9791D3B7E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61" creationId="{F9ABF2E2-4DC5-8B8C-D3F9-43C1BCCD0E3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62" creationId="{B5FDFEA9-C06D-CDBA-6DC3-7091D31201F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63" creationId="{3688AD9F-376D-38C3-333E-49C993B0F77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64" creationId="{5F9B9309-01D7-ADEB-98E6-54E33DA5B1B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65" creationId="{54FB0289-968D-4123-2290-D05CCB9F1695}"/>
          </ac:spMkLst>
        </pc:spChg>
        <pc:spChg chg="mod topLvl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78" creationId="{E51B72D7-C6CE-C56F-E44B-831BBB980466}"/>
          </ac:spMkLst>
        </pc:spChg>
        <pc:spChg chg="mod topLvl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79" creationId="{6E3CA4B7-400E-A6B6-1D51-BD9C8C7052F8}"/>
          </ac:spMkLst>
        </pc:spChg>
        <pc:spChg chg="mod topLvl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80" creationId="{C2D67C6C-F2CF-8655-18D9-A6E10B922EC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84" creationId="{0B1BF040-6C9D-FB9F-FB58-E616A8A7C56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85" creationId="{C4A50EC9-BC94-2413-F939-37117C9C9B7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86" creationId="{9A61348F-3EF0-02F8-98A1-97220440883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87" creationId="{352A2689-FD75-2743-1B3A-EADA8CA1C3E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88" creationId="{F6BC2909-0272-D4E3-321C-EA6CD9DC705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89" creationId="{BB42DD6E-7050-352F-C09C-EDE8727EAD1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90" creationId="{9E5F9CD3-EB49-AE4B-0C91-91911013978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91" creationId="{34355811-9E25-38AD-9A27-E13DF6BFA7E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292" creationId="{BC47AD65-0CC8-C205-19C7-B1721E8196E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1" creationId="{62A8BF93-FDA1-A05D-857B-F4004598A9E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2" creationId="{A651E70D-B30D-EEC5-ABA2-3821B7DCA6C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3" creationId="{8EB0C1F4-DBD3-BFE3-8643-FFD913F7B5E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4" creationId="{1E6BB2D0-D6BA-B693-5A4F-E13DB106F1A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5" creationId="{FC289557-C3F6-4036-3EE0-E7D7CE7BE2E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6" creationId="{81C72B5C-F2F8-021C-B127-20FE01A5A3A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7" creationId="{8F3F4185-860E-0D8B-04AC-61756CF6B40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8" creationId="{634B5A08-AA05-7D2C-25F5-7DF5150CCE3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09" creationId="{163BC54B-065F-3D2B-6028-AB53B80B32A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18" creationId="{01BAE028-DB87-6AEB-E4DE-30561C30C6B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19" creationId="{A8DACD50-0579-A7D5-9E2A-FB880E81817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20" creationId="{E9D6FB98-4AAC-944E-C849-7BCF639DFB8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21" creationId="{98512F7C-C0C7-E721-0221-C15AF017846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22" creationId="{8667487F-BA6C-5122-49D0-5002BBE0A6A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23" creationId="{81B7EF93-8152-87A6-4EF2-51368B68ADA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24" creationId="{A313210A-277B-BD3C-244B-24D42ED6A09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25" creationId="{313C616A-D0E5-1DB6-0634-33E8F1ED0B9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26" creationId="{D166A359-FD7E-159A-208C-3D50EF98157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38" creationId="{BDB4A2B2-601E-1DE3-E315-F5BC1BDDC88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0" creationId="{5D7E5FEB-745B-CA10-3BFB-36C15CEBDAE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1" creationId="{95726A8E-B748-F216-EA99-7AF21E2AF9B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2" creationId="{FFA49EA5-F770-D266-F6AC-897B3D96E05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3" creationId="{9E780B95-83F1-473E-68AA-370E0682F5A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4" creationId="{A7C3F650-4966-D042-C3AB-9B6082DE8E1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5" creationId="{F702EFA7-7707-E39E-2CA0-4B97EA7107A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6" creationId="{D1761F1D-6B08-8EEC-5388-6493A4F0BE0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7" creationId="{645F00AF-32EC-7271-B53D-4247D8110CC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48" creationId="{6B35C9BC-B52D-0B92-BCD6-94401D0344A9}"/>
          </ac:spMkLst>
        </pc:spChg>
        <pc:spChg chg="add 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60" creationId="{C8206B58-21FB-7B5C-2BF9-4F856DB74A13}"/>
          </ac:spMkLst>
        </pc:spChg>
        <pc:spChg chg="add 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61" creationId="{FF298442-A39D-145C-67F8-67BEB9F2D02B}"/>
          </ac:spMkLst>
        </pc:spChg>
        <pc:spChg chg="add 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62" creationId="{D42FD609-9DE5-A25E-1EC5-B38A97E36603}"/>
          </ac:spMkLst>
        </pc:spChg>
        <pc:spChg chg="add 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363" creationId="{88E9E033-230E-7D02-BFA5-09B79715152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74" creationId="{B6738204-9545-65E7-A6B8-6B57D806ED7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75" creationId="{BB5A2DB8-323E-58C9-013E-C44DE48D73C3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1" creationId="{7236D6F2-7AB5-4F22-BEB9-B6E41AB7BEB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3" creationId="{B24BE80C-D2FC-CF63-28C2-818D1A42A63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4" creationId="{C09BF792-0507-8209-69C4-239490C0D3C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5" creationId="{05E67579-92AB-CB27-8440-398054220CD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6" creationId="{CA468A82-AD22-576A-75C6-016FAD53205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7" creationId="{25A66A99-748B-71F3-A87B-317B2FC3E03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8" creationId="{E5F812A8-F67F-ED3B-23E9-63CCCF2C8BF5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89" creationId="{C0C02E58-F15D-7091-59CB-B14A888A22D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90" creationId="{6C14C2CE-B40C-DFBD-785A-471F2148475B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391" creationId="{62E1FF91-F75C-264E-17E3-E3A2D97E3C0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1" creationId="{573BB86B-A220-201D-005F-B2F1FC2A00D5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3" creationId="{E2D978A6-1646-F18D-DBEF-9F9FCB2A7ED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4" creationId="{61636155-5651-D5BC-9EA9-29CA05CD75A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5" creationId="{A32572F3-56B9-4FDF-AE1F-8160B6CA42A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6" creationId="{864ABCDD-FA71-4ED5-B96F-CDA98A6CBA1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7" creationId="{F5C346FA-E0AD-2B6F-7C11-3A8571B0DCE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8" creationId="{1C33A009-5851-1865-9810-2EB80BDE019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09" creationId="{004231E7-31CB-8458-2C43-CE4255FE0629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10" creationId="{037EDACB-5C70-D9BF-7591-CCF6AEEFBC9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11" creationId="{69907522-B2A5-5D34-008D-8035D37FFA32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0" creationId="{0E95E9EE-17CE-00FD-835B-8C419C5EF06F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1" creationId="{ACA436E8-0017-5430-9D9F-5C8BF50D317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2" creationId="{49D0CB36-759F-CC66-BBBC-8C131E40A4B3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3" creationId="{2D002BCC-633D-AD41-1AC2-B2E8F5A77DA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4" creationId="{7A763244-884C-9DD5-E3E6-0BC93719B27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5" creationId="{3BAB4BF2-5576-9CB7-986C-19648EAAAFC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6" creationId="{B3B0CB27-BDD8-929B-4FED-05EB8DE7D98F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7" creationId="{56C1891D-428C-2F51-C1D4-7A8C6D83819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28" creationId="{AF750333-CD0D-B0BF-5A41-E00A87FE3E72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37" creationId="{190E1148-BD59-57BB-E467-75A62DE5C04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38" creationId="{3238BC68-2797-7677-17EC-FA5E3DD8DA1D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39" creationId="{05AEFF0D-7815-A29F-906F-42EAA520E49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40" creationId="{D7414089-821B-038E-98EA-FF6CC2821C9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41" creationId="{938267D4-480F-2856-F53B-7BEF20C6262F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42" creationId="{B31CC03C-6BD3-2BC0-2C57-92F7CECB3911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43" creationId="{4C14296E-064D-1ADA-806A-306012CD0E6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44" creationId="{E32D9D54-669B-0C65-BCB4-3C7CF63BF972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45" creationId="{BB5959F7-8993-3B83-A5CC-2EA8C4A5EED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57" creationId="{B4A4FEDF-8EB6-BAC5-792A-EB373BC2F88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58" creationId="{2642A029-77C9-27C0-BDEF-5408C1F24B12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59" creationId="{9B8356F3-0751-58BB-5842-9308A68F87B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63" creationId="{137CC58F-4993-629A-5C5B-B978868A74D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64" creationId="{C999687B-7472-C1A4-D3FE-62E376D5DF2B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65" creationId="{2D8E790E-3CE6-686C-C079-EB838346F6E5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66" creationId="{2FD0AF4D-2149-FDEC-E63B-235DCBA5370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67" creationId="{392A5A0F-2DFB-AAD9-A17B-25099F68BA9B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68" creationId="{1351095E-1200-03A2-AFDB-A2CE6F07293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69" creationId="{D57F2345-77C7-4EC2-5585-B3CBF897BFA1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70" creationId="{36CACB05-AF63-CC2A-9542-6A4032E54155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71" creationId="{3C5138D1-715B-F58D-B6D4-0DBDB6FCB191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0" creationId="{F59C13DE-F657-D5B9-AC4C-17AF7C71FEC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1" creationId="{751BA239-DED0-17B3-DE4C-6C1C9C041A49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2" creationId="{6C7C4639-A79F-CCE5-C984-31B56AB29B7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3" creationId="{FD4618AD-C0B6-8A60-D2AD-3CFD57EC6D4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4" creationId="{13AFE2FC-CAF5-9D57-1928-AFAFA6495BE3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5" creationId="{28F0EFA4-E6C3-46DA-D831-B183624BE39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6" creationId="{32158529-00E2-C3E5-D09E-2C9BF607992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7" creationId="{C99D6A09-CB69-AC12-595E-71F5E39E51A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88" creationId="{F1504AA7-C6A5-072A-C076-21D91E71722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97" creationId="{57117BB9-9CFE-5CC0-636A-AEF87D5BAC6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98" creationId="{C48D81A5-400B-1FFB-4BFB-6C12A670EC1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499" creationId="{4B09F96A-D10D-2D3B-0392-EE95C6C2FEF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00" creationId="{BD689358-C307-D7B2-5FF6-2BEAD56060E9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01" creationId="{9F3075AF-722B-6341-75FA-F34FC0613ED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02" creationId="{E501751C-6633-9BC2-D3BE-E95C39F3E8C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03" creationId="{C5AC32A6-250A-770E-723C-2EBC2F8A806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04" creationId="{24471C0A-A920-8912-2E35-165CFC57C71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05" creationId="{5B3CFAA4-DBBB-7AF5-6775-44C32A1BB7F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17" creationId="{D15FCDEC-E7A3-D5C5-D700-FB8DF781D83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18" creationId="{361992B5-8964-97B4-543F-42FECB23099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19" creationId="{87ECA4C4-B814-B132-12D2-7E0835DCE41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23" creationId="{F1CB748D-E90A-6ACA-878B-4FB015BA197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24" creationId="{0BD8C538-6911-6649-C400-D1169C3BC18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25" creationId="{E191A066-5EB1-D388-9407-B0E6D90F2C9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26" creationId="{D5EF374F-E96D-35EA-2AC2-4183A6C4551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27" creationId="{121A1BD1-9B63-39AC-64D2-A4FB61BC765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28" creationId="{355222AD-C93A-CF9E-14EF-CB6264B74D21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29" creationId="{6C4BF936-D171-5845-7396-FFF5725DFB1F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30" creationId="{C727E6C9-455E-7F10-134F-88E82329878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31" creationId="{123AC0C1-8FD3-7019-64E4-6E074C99DCA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0" creationId="{62E78147-8C52-F27E-6ABD-2D543912978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1" creationId="{07044D4C-0EAF-49F7-C666-50F062A1B055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2" creationId="{1770EFA1-F1EC-9099-DDCC-299EDF9F290F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3" creationId="{503071F4-6102-9E3D-2D3F-0D47311555F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4" creationId="{29E188D0-3C5C-A4B4-3C5A-9ECBBCCFA9A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5" creationId="{84C6D55B-B4DC-F139-AC80-BE54F31B7683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6" creationId="{45A8895F-3930-7F51-FC82-3D321169F648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7" creationId="{68F8431C-F556-8D84-D7BF-B37D038D76CD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48" creationId="{A6B31CA9-5E4B-8BD2-BCE4-5A8771B8AB2F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57" creationId="{92FD7566-D8CC-0CAC-1842-17813D4D4C52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58" creationId="{560FDA8A-1177-16A7-CDF6-F26085DF1F3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59" creationId="{8B053BAB-042F-3A60-6334-72C1F48FE239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60" creationId="{32284540-044B-87B4-CEB6-369E0D1DA610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61" creationId="{434F0E27-4D27-2A67-4AC2-4A2DDB830C01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62" creationId="{ABC95C0D-B8D4-CFFD-07C6-BF5A1754012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63" creationId="{B209F1D2-F1E8-84F0-EC91-E407384E823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64" creationId="{6AF933E4-A449-B9E1-729B-07F00904A86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65" creationId="{FB546705-D956-73A5-4ED3-5F391FFC64D5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77" creationId="{94C59DCE-5E10-252B-91FA-00E2329846D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78" creationId="{ADDC2EF3-1394-CDCD-D6C1-08DD75B994A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79" creationId="{9650D174-841A-E7D8-69BF-38AB6A9D25FC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83" creationId="{EC4A6AAA-CF16-9C5B-E16D-88DA426DD601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84" creationId="{9410B6EA-4CEA-040A-B52F-07E9AE66FC2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85" creationId="{6288C632-AA66-41B2-D4C9-242CBBAE4551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86" creationId="{505132B4-B3EB-43C4-4CB6-05FE25681B69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87" creationId="{37A7F5C0-63BE-34CE-68D5-8614B4FB0F3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88" creationId="{90FFEC65-9AC4-2481-0A77-BAC83DD8E41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89" creationId="{2F3DDDF8-757E-DD0D-4E89-23C0ADC64313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90" creationId="{00B8D8EB-8412-1F82-7674-35E01C42D744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591" creationId="{3B7C0D03-8AC6-BE9C-88C9-E181CDD2C7B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0" creationId="{7A5B8F12-AEE9-9182-DA70-7FDC14DA6735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1" creationId="{F72EBB09-F097-6A06-FCEE-C3DB44E65F6F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2" creationId="{C7C16D61-0D9C-34B9-33E6-6C0715AFDE7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3" creationId="{D875EDFE-3B80-BAF9-4041-DF0D41D37FED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4" creationId="{7041A4B5-8DD2-5E4F-5DC5-BF8976E9C45D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5" creationId="{0A845B5C-72D4-803E-9121-7DCF077BA3E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6" creationId="{7B9EC5A3-7A8C-51E4-A092-2E90E8C26DC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7" creationId="{9E03E2E4-D5E6-DC66-8BA0-3CA0CDA64DA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08" creationId="{12B9F1F4-1058-8FE6-B2A1-CDA05D0D136A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17" creationId="{3667C417-6A1F-373C-3441-4C3BCAF3DB86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18" creationId="{63BDE2B0-70A7-5492-9C5F-80DA207714A9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19" creationId="{937808F0-2129-170B-0C47-04D8B50C91D2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20" creationId="{6E1CC437-9CA3-3021-3A0E-C7DA0A55C987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21" creationId="{A611ADE3-E220-9E42-972F-1389FFB616AB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22" creationId="{B7252B66-B8F5-2D16-B572-3DE903F549E2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23" creationId="{C95540C5-E563-A7D4-EACE-65769DDFB5CB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24" creationId="{235561BC-AE45-8877-FCA3-2CD7BFA23FBE}"/>
          </ac:spMkLst>
        </pc:spChg>
        <pc:spChg chg="mod">
          <ac:chgData name="Christian Mandel" userId="aef225a8-41a5-4a98-ae30-4a2fc26ef47f" providerId="ADAL" clId="{788571F1-67D0-498C-B391-5ACEBE2343D4}" dt="2022-06-20T08:32:40.603" v="1224"/>
          <ac:spMkLst>
            <pc:docMk/>
            <pc:sldMk cId="231874544" sldId="260"/>
            <ac:spMk id="625" creationId="{544DB275-C15A-4C6C-88CA-FEE043795E08}"/>
          </ac:spMkLst>
        </pc:spChg>
        <pc:spChg chg="add mod ord">
          <ac:chgData name="Christian Mandel" userId="aef225a8-41a5-4a98-ae30-4a2fc26ef47f" providerId="ADAL" clId="{788571F1-67D0-498C-B391-5ACEBE2343D4}" dt="2022-06-20T11:09:10.967" v="1845" actId="207"/>
          <ac:spMkLst>
            <pc:docMk/>
            <pc:sldMk cId="231874544" sldId="260"/>
            <ac:spMk id="645" creationId="{3C258154-9B3C-7C71-7ABE-8E52BDBCA06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48" creationId="{1A2ADB7F-D06C-9596-7846-26954DCC50B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56" creationId="{8BE9366D-D19A-F79D-79E4-7B4D679BD38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57" creationId="{F46B96D4-6DA7-95E0-F415-46219B678B6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63" creationId="{C8A5FFCB-3176-141C-AEDA-81E59E16FFD6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65" creationId="{06E9ADFA-7734-5263-EF7F-DC1056A58F1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66" creationId="{ECAC244F-04EB-1EF8-289E-FBC102A368C0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67" creationId="{530609BB-4859-360D-E910-226A1239D2A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68" creationId="{ABC920B3-78C9-D361-1497-82CBE15A7B3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69" creationId="{AF26C9CC-976C-4AD5-B4C7-C34D9EFAC68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70" creationId="{17AF7679-0DF4-005E-1671-93928326CE8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71" creationId="{1F474A68-1DA5-C7B9-152F-EAF0E380017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72" creationId="{5DA29CD1-E61F-4098-50E2-388314EEF2A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73" creationId="{81FEF015-CE48-35E8-AABA-57A474633486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83" creationId="{D4D970DB-1040-9EA0-6845-C459882B08D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85" creationId="{088E7238-251A-6F45-EACC-D8D403F0823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86" creationId="{B63F0F69-3C7A-5654-EA44-8D9DDFCB1BD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87" creationId="{0A19BE2C-F797-4053-B506-BDA80DDBD93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88" creationId="{11E40CA1-0003-1761-D881-A9BDE92A657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89" creationId="{CA749B19-0FA6-E6D4-9AFF-8BA9824F594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90" creationId="{C5A02E37-FF91-816F-0EBE-B5F818CBCF6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91" creationId="{782243DB-AE13-CD3E-9B1A-B5FB1CFCB10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92" creationId="{01085F8D-B64B-0615-896D-B4E8295382B1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693" creationId="{9EF4064D-FDDE-AEF3-8E9B-EA3E79B7ECEA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2" creationId="{07DE9E4A-F889-59EB-2C85-AF0F55EA61E6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3" creationId="{FDD3FA8E-334E-70E8-BAF3-CA92A690B26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4" creationId="{CF0206F6-BEF9-32E7-3069-AAF77CF0BD50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5" creationId="{5C521472-D7BE-E8DA-6888-F73D10FBE198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6" creationId="{1002FF08-495D-D743-2A0B-7E9E0A0642F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7" creationId="{D7B70B06-4AB0-5997-3653-CC8BA1F318B8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8" creationId="{372AC7B7-437C-B439-F60B-B3AEA20D06C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09" creationId="{BB38F4C5-3C0F-A268-4C44-154B352A4E8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10" creationId="{FCD9E58E-08D8-8E3C-8169-CFEB0A680AC0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19" creationId="{5B2B58D6-C883-345D-4F23-4510916F4A5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0" creationId="{0889834A-24B5-F063-9BD6-2D8375B2723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1" creationId="{D3251F60-3140-862C-A58C-3CD75BA13178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2" creationId="{B14AF1A1-5268-0D12-6CCB-4D456399D7A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3" creationId="{314A2C56-4811-43D1-2098-27E5109F30F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4" creationId="{70B8373C-DF8F-C474-B24F-96CD9E0D32B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5" creationId="{53AEC7C2-7873-213C-7539-9EF07F2363F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6" creationId="{79CB4DCB-8C61-1DD2-4AFC-9771BE24370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27" creationId="{9A34DDE8-F9EE-0941-F4EF-CACD1F6D5D3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39" creationId="{BD51EAD0-EE0C-F4B6-5B09-BA34AA89127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40" creationId="{8EAD012C-0B8D-DD1B-707A-8CA8B83DD7D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41" creationId="{BD3493E7-8DE5-E018-3687-D8E345852C5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45" creationId="{9DF9FC60-F03F-BEBA-7568-8B7659A482F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46" creationId="{DFD4459B-3506-DA83-23FF-6E86D030608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47" creationId="{9BCE257B-EA42-D7D0-2651-4C12FE35FEA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48" creationId="{60ABD2C2-CAD6-8C9A-7884-49F37AD3621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49" creationId="{86EF2C12-BB52-761C-BE30-356A2E3E6DB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50" creationId="{90212A66-C4D3-7940-9D4C-9761B1C763D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51" creationId="{F0155622-9EE6-124E-BFDF-22B9244BAF2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52" creationId="{36608895-A478-B252-7C78-E859814365C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53" creationId="{F73C921C-2DE2-1204-B8D2-853ECA7EB87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2" creationId="{3DAFE896-FB8C-306C-25E4-441CE8AE8190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3" creationId="{2E04B7ED-BB27-871C-91CA-96A9111C00B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4" creationId="{61D86538-55A4-4E3F-144F-09966DEC9FD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5" creationId="{7FA97B73-400C-1E40-EF8D-0EB74A70D67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6" creationId="{C8A59ACD-32BB-3F78-59F2-120A9E8A527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7" creationId="{F7C243CA-EB8B-6911-39C0-3604FC75810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8" creationId="{59BEAE75-838A-5AB6-51CD-25044FAB2BF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69" creationId="{703DF6D8-1448-AA0E-F3EF-563F21F15685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70" creationId="{649728CF-63B5-485F-2C39-C7B71443840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79" creationId="{71641EB8-9FA2-29DB-9919-4586A32865A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0" creationId="{0151B9BE-6327-34BD-64BA-42C60299462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1" creationId="{70E8C079-1D5F-EF73-B42D-4551699A5628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2" creationId="{8DDCD387-AD15-0E2C-DB7D-133B98FFEF3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3" creationId="{E9FDD504-E571-17A7-F381-67F1F391839A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4" creationId="{77FA93C1-C0B1-5C2C-7652-B615EFD3A940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5" creationId="{51FA3D8C-AF6A-40D8-C40B-97462851EF8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6" creationId="{7E7C66C1-DFA9-DBEC-73A4-F6C2AD699676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87" creationId="{68EACF6F-42C7-2221-C5B3-89B92161B70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799" creationId="{E6F70233-F947-C20F-8290-456AE37DF67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00" creationId="{11DBD139-1A7E-F834-DBAF-50CE03B8C991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01" creationId="{7CBD8AC9-D396-8D2B-256E-83A4D7A644E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05" creationId="{1658BDDF-698A-70D3-07E1-72E9846B7D6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06" creationId="{1A179E82-19AD-B900-78BE-CF7B00F5F0E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07" creationId="{12C2833B-0132-F7FF-B3EC-8751F4067625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08" creationId="{C2A69544-49C5-5847-4EFF-C5B7B8B23BB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09" creationId="{440C94F3-DDF2-F79D-47D2-F77A5EAFDDE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10" creationId="{B23ACE56-1BC4-465F-E0AE-8940A7C89A5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11" creationId="{9F787F56-A081-C08B-1AB6-46974AAEB90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12" creationId="{AC8028C0-4B8B-CA8A-357D-B295B73E136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13" creationId="{1B8A8F94-DA11-E33B-1941-5D4E3ADFD78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2" creationId="{18A2B736-DEEB-1BC5-AF36-B266172849A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3" creationId="{2A6EF20E-E2CC-3501-843E-D6D51031462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4" creationId="{B3357157-96C2-2E5B-AF08-6C9683C86CE0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5" creationId="{78CF3BA9-AC5D-2F3F-364D-33A73C39584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6" creationId="{E8067664-0C87-CF8C-DBFB-460A10C949C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7" creationId="{E3119136-2C93-4140-56B0-BEDE4E0D53D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8" creationId="{CE51FA6E-3F65-0693-8939-13E1D385B72A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29" creationId="{AEC2203C-6DB9-110B-7F73-A9B2EC11CAA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30" creationId="{DDFEFFEF-5AC0-80E2-A4F3-6BEFBD647DFA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39" creationId="{9BCA38AF-13D1-D2B3-4F0F-35B4B2D97B7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0" creationId="{216B70BC-7A67-F3A9-A7F6-C43205E2EE3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1" creationId="{0433B456-4898-FF41-3751-64D9A695252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2" creationId="{3FD68F1A-D935-5AE5-77BB-AA457853E609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3" creationId="{E1E1BFD8-A919-0B51-D024-E72B9DBDA87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4" creationId="{830A0C64-3587-81A1-B093-2D2732304496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5" creationId="{FAECB9AB-CDB9-8249-B53C-4482D466E8C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6" creationId="{BB502AE3-930D-EAFC-9E45-91774A81B97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47" creationId="{4E5CBC1E-7E60-8E0B-F735-B90C91D8C4F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59" creationId="{AA893A16-2D92-2205-175B-511007E3113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60" creationId="{E93DE132-E8F0-865E-ADAC-62863CFD803C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61" creationId="{34FBA281-1A5A-83AD-BC74-93FEF45590B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65" creationId="{7A8BC325-9BCF-DA98-BB88-3B3DFAF5241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66" creationId="{0FB385C7-1F89-7EA3-4E2C-9B9F55D766A5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67" creationId="{37601B0A-DDC8-6369-A70B-BC54F37BBBE6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68" creationId="{01C39955-C037-F92A-F46B-23B6A53C362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69" creationId="{919587CF-6187-E1CE-79DB-841EB529F0E1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70" creationId="{73EF4E27-6122-DBA3-1018-369724AB55E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71" creationId="{8E82D300-B0DC-9EE4-C4AB-58462B5BEA4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72" creationId="{4F9FCAA8-370A-31DC-6EA9-631A101C04D1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73" creationId="{E9D2488D-AB04-09F0-7E35-FCF0D5F7C091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1" creationId="{C13E6D03-3C47-BEAA-112D-674DFE1B07A1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2" creationId="{0D8B1E95-9BE9-6AA3-330F-A5F5F603E19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2" creationId="{442E4249-1EF8-BC4F-B965-7FC70403C8B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3" creationId="{3F02AB8C-F502-815E-45BF-9F03D8B952D6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3" creationId="{EC79DADC-53A7-B00C-6AB3-1D99170716B3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4" creationId="{D60500D2-69F9-66D1-F9AA-151EB55C217D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4" creationId="{F0BB3A31-6B4E-0878-4995-BEBC3E8BB042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5" creationId="{4CDD62D8-0D4B-8DC7-EAA4-5C24AFA5241D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5" creationId="{C53714EA-5336-2667-9467-84E032659E91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6" creationId="{714794C9-FB32-F682-F069-3E797E090E1E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6" creationId="{E3CDD330-BBC1-3CCC-3AA0-C537364B9FA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7" creationId="{677A0171-A05A-79F2-4C97-5B4FDDB7707C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7" creationId="{F9F3C6B8-1AE6-403B-C3A7-06D61D38C758}"/>
          </ac:spMkLst>
        </pc:spChg>
        <pc:spChg chg="mod">
          <ac:chgData name="Christian Mandel" userId="aef225a8-41a5-4a98-ae30-4a2fc26ef47f" providerId="ADAL" clId="{788571F1-67D0-498C-B391-5ACEBE2343D4}" dt="2022-06-23T11:34:30.355" v="3956" actId="207"/>
          <ac:spMkLst>
            <pc:docMk/>
            <pc:sldMk cId="231874544" sldId="260"/>
            <ac:spMk id="888" creationId="{7C2F3FB8-1FEA-C564-FC6D-B9C9CD8E3B55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8" creationId="{DBCF0FA8-2519-C779-6733-D52A606D0C1C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89" creationId="{6282906D-6352-8C5D-C95A-D6E40092BE50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89" creationId="{FA174949-E5B4-A06A-4081-CD819B9FB470}"/>
          </ac:spMkLst>
        </pc:spChg>
        <pc:spChg chg="add mod ord topLvl">
          <ac:chgData name="Christian Mandel" userId="aef225a8-41a5-4a98-ae30-4a2fc26ef47f" providerId="ADAL" clId="{788571F1-67D0-498C-B391-5ACEBE2343D4}" dt="2022-06-30T08:27:52.901" v="7309" actId="165"/>
          <ac:spMkLst>
            <pc:docMk/>
            <pc:sldMk cId="231874544" sldId="260"/>
            <ac:spMk id="890" creationId="{DFA58880-EAE9-9142-8161-E340CA614E1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90" creationId="{E5F8D086-AF0F-4348-71F0-EF61DD70F852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91" creationId="{E4D34260-2C50-44CB-A4B6-BAC4D89398B6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92" creationId="{3DAAE501-1313-F348-F744-4D0D67D60FB9}"/>
          </ac:spMkLst>
        </pc:spChg>
        <pc:spChg chg="add mod ord">
          <ac:chgData name="Christian Mandel" userId="aef225a8-41a5-4a98-ae30-4a2fc26ef47f" providerId="ADAL" clId="{788571F1-67D0-498C-B391-5ACEBE2343D4}" dt="2022-06-21T08:15:20.116" v="2315" actId="14100"/>
          <ac:spMkLst>
            <pc:docMk/>
            <pc:sldMk cId="231874544" sldId="260"/>
            <ac:spMk id="893" creationId="{0F0B0C47-7A6B-77E7-48D1-96CD33EC6DDE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94" creationId="{35C9F9CC-1F28-1DBA-4C57-371F9AD6F6A6}"/>
          </ac:spMkLst>
        </pc:spChg>
        <pc:spChg chg="mod">
          <ac:chgData name="Christian Mandel" userId="aef225a8-41a5-4a98-ae30-4a2fc26ef47f" providerId="ADAL" clId="{788571F1-67D0-498C-B391-5ACEBE2343D4}" dt="2022-06-23T11:34:20.186" v="3954"/>
          <ac:spMkLst>
            <pc:docMk/>
            <pc:sldMk cId="231874544" sldId="260"/>
            <ac:spMk id="895" creationId="{0CF5E9C6-2E2A-17D5-281F-55B037233667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897" creationId="{B6427D2A-28D5-2007-8BD4-54BBBEB2A3D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899" creationId="{260912F3-1F5C-CA53-AAA0-939642A6C507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899" creationId="{BBE925D6-EC91-8068-4D4D-7BC7BBE1B2DB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0" creationId="{AD9F00CF-958E-9ABC-04EE-74869313C26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1" creationId="{3DB6BF3F-08E2-BA17-88EC-FD99C7401BD6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1" creationId="{89B1EA37-D976-623E-15E3-F16DF14AA8E7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2" creationId="{0C6CBC72-181C-8B95-EC6C-A5743BB27EFF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2" creationId="{CC4AF65C-EA9A-BBE5-5B3B-8AEBE907511B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3" creationId="{F0454D63-1AD5-E017-01BD-163BF28307A6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3" creationId="{F6244E3F-711A-7AF4-2034-48C1801FA9CF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4" creationId="{3BA10415-3C11-A2B3-BC51-5666B26F4CA3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4" creationId="{B555BF46-C1BB-9995-D548-E5A84CD4AE1F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5" creationId="{49E0BE94-BCE4-D3E6-1AD6-CC9DEBCCEFAA}"/>
          </ac:spMkLst>
        </pc:spChg>
        <pc:spChg chg="mod">
          <ac:chgData name="Christian Mandel" userId="aef225a8-41a5-4a98-ae30-4a2fc26ef47f" providerId="ADAL" clId="{788571F1-67D0-498C-B391-5ACEBE2343D4}" dt="2022-06-27T10:07:12.024" v="6731" actId="207"/>
          <ac:spMkLst>
            <pc:docMk/>
            <pc:sldMk cId="231874544" sldId="260"/>
            <ac:spMk id="905" creationId="{5EAB92A5-7C72-2D23-F972-AF12BCDFCB04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6" creationId="{50C2AF98-2F30-5B40-D216-9EFE19C4EED6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6" creationId="{E8C6A57A-062B-6412-8FDA-69127E59B57E}"/>
          </ac:spMkLst>
        </pc:spChg>
        <pc:spChg chg="mod">
          <ac:chgData name="Christian Mandel" userId="aef225a8-41a5-4a98-ae30-4a2fc26ef47f" providerId="ADAL" clId="{788571F1-67D0-498C-B391-5ACEBE2343D4}" dt="2022-06-20T08:33:49.049" v="1233"/>
          <ac:spMkLst>
            <pc:docMk/>
            <pc:sldMk cId="231874544" sldId="260"/>
            <ac:spMk id="907" creationId="{1C8A6E9F-4A0D-65A9-F6AC-348885CE66C6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7" creationId="{F48C9441-70A8-4EFA-B3DB-A8469EDAA610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8" creationId="{10690F80-E9D2-D2AA-7D93-72888B840F40}"/>
          </ac:spMkLst>
        </pc:spChg>
        <pc:spChg chg="mod">
          <ac:chgData name="Christian Mandel" userId="aef225a8-41a5-4a98-ae30-4a2fc26ef47f" providerId="ADAL" clId="{788571F1-67D0-498C-B391-5ACEBE2343D4}" dt="2022-06-27T10:06:49.451" v="6729"/>
          <ac:spMkLst>
            <pc:docMk/>
            <pc:sldMk cId="231874544" sldId="260"/>
            <ac:spMk id="909" creationId="{AA101BF1-8C25-89F4-397C-8C914D5362BF}"/>
          </ac:spMkLst>
        </pc:spChg>
        <pc:spChg chg="del mod">
          <ac:chgData name="Christian Mandel" userId="aef225a8-41a5-4a98-ae30-4a2fc26ef47f" providerId="ADAL" clId="{788571F1-67D0-498C-B391-5ACEBE2343D4}" dt="2022-06-30T09:30:49.585" v="7452" actId="478"/>
          <ac:spMkLst>
            <pc:docMk/>
            <pc:sldMk cId="231874544" sldId="260"/>
            <ac:spMk id="910" creationId="{07B3C677-14FB-74B3-F58F-678F2AB7D488}"/>
          </ac:spMkLst>
        </pc:spChg>
        <pc:spChg chg="add mod">
          <ac:chgData name="Christian Mandel" userId="aef225a8-41a5-4a98-ae30-4a2fc26ef47f" providerId="ADAL" clId="{788571F1-67D0-498C-B391-5ACEBE2343D4}" dt="2022-06-30T09:34:10.894" v="7488" actId="20577"/>
          <ac:spMkLst>
            <pc:docMk/>
            <pc:sldMk cId="231874544" sldId="260"/>
            <ac:spMk id="911" creationId="{4A1C5011-3B58-344B-C5FB-048884DCEC2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28" creationId="{0BF5C9A8-11B9-1088-0411-1AE8EE06B86A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36" creationId="{BE281A26-0FA2-8333-454B-D5D4D69E398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37" creationId="{A3BB13F0-4000-9BE7-7FC3-E54BD90528A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43" creationId="{2DFC4346-2D77-B909-99AB-FB92078E5A8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45" creationId="{0515AE2D-87CB-9649-B35C-A39FF64B8DD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46" creationId="{0FEC2AE9-0B27-C956-9A4D-119E4A87F91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47" creationId="{DF24AB7A-DC07-B141-25D7-2F81CD042B3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48" creationId="{4B760ED5-39C2-6830-9126-95B58835E6C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49" creationId="{3AD19EA1-F61A-FF69-0D43-43889AE4C132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50" creationId="{D2D1340E-22E1-DC00-BB8E-BB9AF7C5A73A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51" creationId="{16096CAA-486F-278B-F9F4-0E77BB2ABB5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52" creationId="{26308592-0AC6-2961-4BCA-62CE39E76C5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53" creationId="{8AB61162-C822-6121-6906-AE25FB638F2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63" creationId="{D2395C80-CEA6-299F-AE76-870D5671985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65" creationId="{8B70ADA5-5650-A384-8552-4788180BBEA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66" creationId="{0DAA71B4-C62F-DD16-8D17-2D888876A5C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67" creationId="{7B97F777-F382-511C-1C5A-EF9BE5E2D17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68" creationId="{8A2933F2-DCF1-1D95-60D3-FA7D0DD2F848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69" creationId="{73A8E89F-4EC0-E71C-6B69-78FD29903953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70" creationId="{1B97E871-6871-9780-3882-19E21400890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71" creationId="{37D1F8D2-80FC-F796-62F1-16FCD19C22D2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72" creationId="{7DCDAF03-94B9-87D3-46A6-8BB781A77B8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73" creationId="{4058C25B-0124-4D28-75A2-CA05BF9ECBB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2" creationId="{FA09EDD3-5A31-FA24-54B2-C03ECDCEC5D3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3" creationId="{0C4A8D3C-5FFA-B151-02A8-8BA047AC599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4" creationId="{28C399ED-8F27-34EB-3D18-F5B041731C78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5" creationId="{5BA1DAAC-771C-0A0E-81C5-32B04A82B20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6" creationId="{E047A333-80DA-8FB5-D091-4D9D69EBD44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7" creationId="{154D01BE-4246-C405-771D-B6A8F88CD35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8" creationId="{1E196DE7-7A14-87CC-98C7-3353DB75F99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89" creationId="{6BC9CDC3-B759-A419-960F-0A820A84847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90" creationId="{D1993996-8F50-790D-CF4F-1BAA4D429D0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999" creationId="{ADCF3DF7-8D6E-48D3-A8CC-56566299197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0" creationId="{16538EBD-B9DC-06F8-362C-5B2EF8666D53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1" creationId="{14FC33B1-6854-8D8C-7235-CCADD76A458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2" creationId="{46036F6F-C470-F9AF-D1AC-A6CBD4F5B38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3" creationId="{2810DCB0-2C8E-6692-B7B1-BC201DB22E7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4" creationId="{353EF2C5-A75A-DD39-6AD3-390F534B183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5" creationId="{2C9A03BA-78D9-AD19-C291-EF7A2272822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6" creationId="{15D4B036-6666-1E15-7FAE-4833F290AA38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07" creationId="{3EE89BD0-FAED-B82D-C6BF-827952F0D7B8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19" creationId="{E9F18A2D-0242-5C54-10E0-3D3D2CB79B0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20" creationId="{28C0A046-7770-C73C-8BA4-792C05B349A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21" creationId="{C5216E0A-452F-4311-8E4F-8D7D270CCEA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25" creationId="{E00C5BB2-277C-5A2F-CC24-8E3E2BCEF1C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26" creationId="{1E075968-FEB5-F8D1-E735-F04FB508C61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27" creationId="{3429FC47-5688-11F1-12BC-AFBD487581C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28" creationId="{5E84F02B-F6E2-B806-9054-79E3E40C469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29" creationId="{517FEE83-83AC-564C-E2EA-51B810330E9A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30" creationId="{FFBAFC0A-83F2-86CB-8C66-47DFD8B0A710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31" creationId="{E8889A52-A6A3-37B0-7595-6D97F60B3DF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32" creationId="{6C5C2C9D-4EE1-5C2D-33AE-229FC2277E0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33" creationId="{18D3FB1D-95CB-919B-CB85-CC281CC3745C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2" creationId="{934D3411-501A-3716-523D-93187C5DAA6F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3" creationId="{5EE429AB-CBDE-72EE-49D5-E6B46792D128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4" creationId="{D1E50269-EECA-E184-10CC-9E4D4BC6EBAE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5" creationId="{0A19B2FF-BFA8-D64C-E738-22EFAF20508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6" creationId="{B07862BA-0630-6A9F-6E8C-10F25A90817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7" creationId="{0747A2B4-CE1E-9594-B9C1-BFA7998BDC93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8" creationId="{8D4C352D-1C9F-06FD-3A8C-C8231727FBB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49" creationId="{351F6AB2-C6AC-083E-2C45-5E1CA969B13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50" creationId="{6FCBA6F4-8538-90A4-6073-0FCF16C0BDE2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59" creationId="{2FD1884F-AEB8-3A0F-9529-28181061A0C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0" creationId="{0C6C1B3B-C71F-A8BF-569B-DB897BF51A0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1" creationId="{D8A772DB-646F-7287-E882-96450BF33420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2" creationId="{BBBC8B82-18C7-ECAD-89DB-C4444F59D9B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3" creationId="{E229858C-A568-8F38-AB49-E5F9F2AA1F9C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4" creationId="{967D0DC4-C9DF-DAE0-C19D-2AC68B93695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5" creationId="{CA2329E1-4845-EAD5-429F-B37740774D3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6" creationId="{B55CE181-6D8E-71FD-9F6E-0910E9197912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67" creationId="{055F8E6E-7D2F-D93D-2BAE-2D8D01C9F262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79" creationId="{29B3C875-1827-A4CF-0561-52B33839CAB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80" creationId="{C9FE9003-1043-2F74-B383-C73D93FEA67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81" creationId="{D2A4BCE6-CEFD-802B-BE08-261C3952F91C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85" creationId="{AC2F2070-2129-A9DA-6457-EFE6A821849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86" creationId="{EDECE4CB-6DAD-85D4-E07F-C33D6D520653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87" creationId="{1DAD59DB-BFAF-CAF3-F742-2034CCB177F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88" creationId="{EC1CB015-7718-1DE2-50D4-943C867D27FA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89" creationId="{5CF40D26-107D-FE93-49D5-B56ABC4E00F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90" creationId="{18DD8F5E-5A18-2FCD-C097-8454FFE0B191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91" creationId="{0CCC15E1-F859-CC88-3595-072F8EB8752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92" creationId="{AB56FDD4-19C7-F6D7-F23E-A9A3FFD1869E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093" creationId="{295FAAD7-57BF-7EF2-0404-4DA2EA20A7FF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2" creationId="{2050ACDA-AC0E-66E5-8308-22A50E645F1E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3" creationId="{B9E59948-7A18-9FCD-EF3A-393108B1D5D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4" creationId="{1EBAB11E-B690-5C2C-31A1-0EE8CFC47CB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5" creationId="{624AA2F9-B369-6A60-AD28-CE300B1F07D2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6" creationId="{C99CB3EA-5AEC-6616-188C-4B90BC110BBE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7" creationId="{93468EFD-D190-2EC0-84B6-5DBBE8B2E78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8" creationId="{61EDEC7F-E0C1-8503-6DF5-D135ACCD1D9E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09" creationId="{9165D1BB-72D8-A922-BF9D-0ED9835F53C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10" creationId="{47BB7FD8-89E4-67B7-AE9A-DAF2D0384CF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19" creationId="{152A4EC2-7538-E49F-3736-1B9BCA4E911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0" creationId="{E9E1CD70-2F84-420F-368D-F0DA4F15552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1" creationId="{D0732361-0FCF-DB8D-9002-57009635DE0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2" creationId="{E14C3F3B-2156-5FFA-2058-09338B0AC33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3" creationId="{ECCCC14C-2E67-4C9D-0C18-A42A2C2B18E3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4" creationId="{3B016D72-A926-7B2B-CDCA-C8C40F460ECF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5" creationId="{0F8DBE43-4FE1-D885-F318-532159F0C3B0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6" creationId="{FE707897-AEEA-42B3-0C19-7E5999BA78E2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27" creationId="{13D18D75-23C4-9491-65E8-69527931ED7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39" creationId="{2B0D526D-0650-4A38-2D41-4CB12E7F7E80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40" creationId="{881DA291-2C11-A766-D0C6-2459005B884F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41" creationId="{A006FE72-A9C3-A6AB-23FB-AAE82C39B97F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45" creationId="{0123AED8-E055-C184-1829-AC40D9CA706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46" creationId="{7002C4E9-957E-6F4B-B90D-3F3503C1A98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47" creationId="{7541AEF2-D416-4FB7-3E9D-2747718D79B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48" creationId="{EBE03C6F-C082-ECFF-4FEE-67A4BFCDCC04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49" creationId="{F9C99029-096B-398D-D6A5-D45E94D2FB3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50" creationId="{1F328805-8A25-81F3-B8CB-23D66A5D8BE8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51" creationId="{10D807E6-ADF3-A723-540F-10E5AB55DFF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52" creationId="{1CC43321-ECAB-C4A1-23CD-C1032296C3F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53" creationId="{6A4E2F46-E4AB-0036-24BF-66376561E939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2" creationId="{37DB0851-B8BF-4607-0793-01E04D89E99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3" creationId="{C1DCA77A-F34E-DEB1-49E5-96A68549998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4" creationId="{FDF2A104-9C60-F29C-8425-9ACC306A6E2A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5" creationId="{03A98FE4-A711-7F56-9C31-B68A21492B3B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6" creationId="{335ABCA7-463B-6423-A2F3-8239E940FCF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7" creationId="{DDF3411C-06B9-2DAA-5A64-186BFC784F6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8" creationId="{0C325D4B-E0FC-EAD8-61C6-9B953D5E8E7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69" creationId="{8F65CCD9-2DA2-9737-49D3-B4250510A7C0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70" creationId="{9F17468E-77DD-EF87-84C9-D8D6B36E1995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79" creationId="{9F0B3013-D21F-7448-E719-075EA08E3AEF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0" creationId="{49919683-8CA5-8E1C-39F6-E42EBDA92E0A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1" creationId="{2369BE92-9CE4-106D-E055-A994BD35BE7D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2" creationId="{986A1C46-AE05-778B-5EC7-399AE51C1D2F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3" creationId="{9772C7AD-FCD3-9EBA-1BC7-51D8D4679103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4" creationId="{2136BD99-478F-BC55-9122-4F1371FF0877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5" creationId="{B67EBB7F-D2F0-33D2-6F12-511E1D5E92E6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6" creationId="{057266D7-72FF-1681-CB21-EA727CA25450}"/>
          </ac:spMkLst>
        </pc:spChg>
        <pc:spChg chg="mod">
          <ac:chgData name="Christian Mandel" userId="aef225a8-41a5-4a98-ae30-4a2fc26ef47f" providerId="ADAL" clId="{788571F1-67D0-498C-B391-5ACEBE2343D4}" dt="2022-06-20T08:33:57.457" v="1235"/>
          <ac:spMkLst>
            <pc:docMk/>
            <pc:sldMk cId="231874544" sldId="260"/>
            <ac:spMk id="1187" creationId="{C341F578-7371-0987-FCE5-B31B72BE226B}"/>
          </ac:spMkLst>
        </pc:spChg>
        <pc:spChg chg="mod">
          <ac:chgData name="Christian Mandel" userId="aef225a8-41a5-4a98-ae30-4a2fc26ef47f" providerId="ADAL" clId="{788571F1-67D0-498C-B391-5ACEBE2343D4}" dt="2022-06-20T11:09:03.804" v="1844" actId="207"/>
          <ac:spMkLst>
            <pc:docMk/>
            <pc:sldMk cId="231874544" sldId="260"/>
            <ac:spMk id="1208" creationId="{618F4BFF-3424-6DE3-939C-A2FC3073FCC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16" creationId="{BCCBDD3A-DF80-FE5A-C4C8-FA670B97BAB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17" creationId="{8C512A0B-48F9-40BD-44D3-C8447884049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23" creationId="{0FD1B84A-84E0-B962-D435-2D00205C87F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25" creationId="{F93AA67A-16D1-F9B9-935F-8C425880F31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26" creationId="{785F3F1A-E866-2E89-AD60-D327675B94A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27" creationId="{10289661-9A24-0FB7-9A8F-B653587E3CD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28" creationId="{0C576EBD-6422-AAB8-049F-C7119A680D6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29" creationId="{3BBAC9BF-CA04-D53A-494C-6748711C4D4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30" creationId="{745BDEA0-5A4F-9ECE-173F-624E9C2D742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31" creationId="{A6EA53D6-2C86-4FD5-06F0-6ABE380E76B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32" creationId="{6AADE82E-DF87-82FB-5A38-C89CB3FCAC6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33" creationId="{1685805B-35B3-7CF0-077C-6BB4D8C740D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43" creationId="{F73ED22F-3ECA-F1DA-3C9D-E0D21B9EC31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45" creationId="{84448F72-E783-6C0D-58E4-E374C0E2539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46" creationId="{15C8D8C6-5B1C-39D4-3B36-8C026D1E885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47" creationId="{61899E76-92CF-F382-C5AF-4AF9A0B1C09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48" creationId="{E9D3D888-D3B0-5AB0-C262-8B92FCC18D9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49" creationId="{3DA6F35A-93BB-1D72-7702-5B7A1B64C31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50" creationId="{A5380734-ACD4-5AA8-744A-7CCBB8754B8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51" creationId="{DC67A8B0-51D4-F524-AE9A-E773F69DAC8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52" creationId="{26257F94-93EA-2A1A-B14F-5AE08D58609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53" creationId="{A09B6633-C640-6548-084B-3E4128BB9A6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2" creationId="{6BCB7AC0-C198-8236-D7E6-78F0BFA7F3E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3" creationId="{5C2599A4-A9EA-CA90-C068-091B2043CD8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4" creationId="{9A7700BB-64A6-E0A1-60AD-A298A586644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5" creationId="{2AEA42F8-C1AE-D5E8-B816-9797AF9D463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6" creationId="{185C10B0-45BE-1044-2AE0-5F8DBE1BE7C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7" creationId="{BB9B0B49-C526-25F9-79CE-CCD78E92D19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8" creationId="{4E928489-8002-F90E-B38A-698E3FBED82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69" creationId="{0A256A95-FAB0-F4CE-738F-DAF86025D6E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70" creationId="{47089D40-FCAD-0C43-E726-ACBA0A2AE4F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79" creationId="{9395C32A-60A5-E683-E0C1-090A39C176B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0" creationId="{49DE2EA3-1E1E-FE91-D0C4-F13ACD27E58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1" creationId="{C1B5D9B2-2250-C979-65EC-8AEA3A98FE7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2" creationId="{4847121B-0893-01AE-435F-B871C7E1055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3" creationId="{4C821886-DF86-8F21-0F73-CCB488E8D92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4" creationId="{37CC7705-5FA5-00FC-F1C5-8F467F6AD78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5" creationId="{626109C4-3294-E3DC-19D9-4C5F7E2D456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6" creationId="{0F362D2A-2B14-31D6-EBDE-C6559504FAE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87" creationId="{BC7391CB-4FD3-BD9C-F7F8-A5508B11624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299" creationId="{3EA239AC-A622-A582-BE0A-F3C9D195A4B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0" creationId="{18C9704A-68CA-927B-B473-DC09C7CDFD2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1" creationId="{8DD3A843-6DE7-3C5F-C922-4AFBCB88CC0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5" creationId="{5F2885F5-6CC1-7170-EDCA-C41ED35E71B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6" creationId="{89E5C278-FA84-F11B-B5C3-4585191D8FF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7" creationId="{21DFCCD1-5D26-1708-4B54-B8DDCF614CD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8" creationId="{3DCD778B-CB6A-2094-54A1-B548D970AEE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09" creationId="{F10353AB-5606-4794-4237-D4A40D0526A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10" creationId="{E3CACE7F-4809-E52B-675C-43006EF7D8F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11" creationId="{054CF9B6-3A84-1E6D-EBA3-74BC023BFCC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12" creationId="{F2A7ACDD-6083-E954-87ED-4DE3FE8B629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13" creationId="{42A4CA05-750E-0C73-6997-20E0E92558D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2" creationId="{04B62DDB-95ED-B139-9FC8-1D3B3F8D1C1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3" creationId="{369ABE8B-FE2A-08A7-C0B8-67EDDE8A4B4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4" creationId="{F9531BA9-CDC0-D17C-7697-1ABF2E71A2D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5" creationId="{74D3DB1A-1B79-8FBE-2B87-4C9E36535D0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6" creationId="{3A171D8C-A730-E5AF-5ABA-E4A6A128EEA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7" creationId="{FF187D4A-617C-3BC6-BBDD-0042BFDF9A5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8" creationId="{CBE9614E-E921-546A-A7A2-8B1FAC7693E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29" creationId="{8355F4FB-8862-705C-3A72-2E690A55ABF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30" creationId="{C065A226-AA33-2BA5-1AC6-80B7D21B6FC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39" creationId="{FABB98A5-3C7B-1F56-0352-8C18712A258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0" creationId="{682C806F-E9C0-16B1-2510-4C482D2465D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1" creationId="{1C035D3A-C369-C508-BB3C-41F864A1470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2" creationId="{BE8E6D31-DC71-5691-768D-1D3AC342EDC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3" creationId="{71B5CF3E-DDEF-483D-0206-BADC7ACF072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4" creationId="{F6A3B880-854B-670F-0DA4-D6890D6CDE7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5" creationId="{9202B4EA-C8D7-F8E9-DC87-262D37B7383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6" creationId="{30F99DC8-A045-0C0C-CD23-EEABE667171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47" creationId="{59F7AF90-3AF2-BD82-EF0B-1054FB47B25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59" creationId="{87BEA0C7-EB02-D2DC-9117-7AE4C02D0C1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60" creationId="{E88DD627-39E1-8219-82B3-4264A963A04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61" creationId="{095477E6-1066-E037-1A79-1FD7BDF3117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65" creationId="{B2C3988E-8800-3EE5-FC93-AAAEF86782C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66" creationId="{B80DAAD2-4BE3-2B7F-4591-C6865B2F04C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67" creationId="{26081A27-D3AC-D226-0362-9D7594EC088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68" creationId="{0A3C3B72-0562-8BF2-3CB0-D69EBE632CD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69" creationId="{2FB96724-9B6E-F36F-EEFE-1BB5D607A57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70" creationId="{E4692910-7D46-EC24-9267-C6652EB4936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71" creationId="{DC00FCD1-217B-6ABC-FF09-D24CA358147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72" creationId="{5A31F635-C401-B87B-1B10-EE6E7799521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73" creationId="{CF0D0976-E120-C33D-98A9-DAAD285591D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2" creationId="{25A6FF05-84AF-70E5-F3EB-90198474521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3" creationId="{0A113CAD-BA13-C95C-C429-1C00DDBEB24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4" creationId="{E129C451-1D14-AFA1-2237-59D15B3E847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5" creationId="{E4213260-6EC2-C147-770E-644E46CD4CE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6" creationId="{BF72499D-D29E-6522-A2A7-5578DDC25AE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7" creationId="{E1BDDD2D-6C3C-2578-B7C6-E250C2FC853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8" creationId="{C9C9614E-B399-AF3F-DEA6-E6D83336F0E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89" creationId="{96211836-ECFC-1FC4-13ED-CA213A36567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90" creationId="{833E09AE-B1B9-C9AD-6F78-E6B475AAB23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399" creationId="{8A645C3A-2763-C194-B54D-4A00D5BA8B0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0" creationId="{7A279141-95BF-0AC9-6F84-66064320CC2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1" creationId="{90E14E71-E59D-CE19-A97F-809BF570925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2" creationId="{48E2C9BE-23EC-B740-ECBA-111000016D4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3" creationId="{AC4D5D20-7DC2-C65B-7EF2-328D763B9FE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4" creationId="{E4F03E92-F1D1-BA97-5F9A-81DC6C72C3C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5" creationId="{4154612C-C60F-9BC3-9D1A-C0818F55F85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6" creationId="{533DF36D-DE44-07BA-A5D9-E96F6952F01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07" creationId="{97E37249-B325-5FA3-8B66-FFB7740B46D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19" creationId="{248063E3-92CA-4A0B-B458-B6A07AC6810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20" creationId="{63F8E304-741E-388C-1EED-830EF412E5D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21" creationId="{D47EF3D2-C863-F0E7-609F-9974320887A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25" creationId="{8EDBCF58-8507-028C-ACB3-563E22253C9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26" creationId="{A7B61963-9875-1A8C-312D-CBF17E0472E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27" creationId="{D92A5ED0-D50A-A26F-D50F-12822D75384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28" creationId="{6DC0DC00-5CF8-69A5-ADEF-562D4D28A83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29" creationId="{FD40037F-EA03-71D5-9F92-2E26C318662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30" creationId="{B91D1DE1-375F-6A1A-C034-0447E470F17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31" creationId="{F4059AF6-4453-D04E-A83E-26C5C3C35A3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32" creationId="{03B85900-EF30-B45D-694D-3ADD66F5D98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33" creationId="{B69529D8-CDCE-67FC-98D9-135F84F79F3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2" creationId="{9BF179F6-0D0E-10E7-D997-33E23734D9F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3" creationId="{F4F1940F-394D-1CDC-B77E-FF418862816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4" creationId="{CF10E411-CA22-1F8A-FAA0-959B81EFC64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5" creationId="{0C39829D-14E1-33F8-EC03-E8B156EA86A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6" creationId="{EDDFBD1D-ADF8-675F-C010-10493F41E39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7" creationId="{5072144C-ECF6-1D19-B341-A5A486327C3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8" creationId="{EFE052EB-D62B-1804-3C4A-EB25D3E8052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49" creationId="{4BFB952F-FE52-2654-88A2-543C6358A48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50" creationId="{C55DAE3A-5A49-0FC9-2104-B206086C8C9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59" creationId="{0D218280-6DD6-FFB7-26A1-B0BFCA4EA7C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0" creationId="{8E99E499-083A-6D7A-953D-1A39BB6D998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1" creationId="{504B656F-D327-C86F-2282-AA99F6C049C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2" creationId="{56B1682C-27CB-1D38-054B-3BC1CE50B92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3" creationId="{F4B4BAFD-7283-3726-C0F8-E43356A5C7E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4" creationId="{B280C5CE-979C-FA11-BA4B-DEA09542743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5" creationId="{742CBAC1-2BDA-3F5D-CEC5-E2BEB74E8FC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6" creationId="{76CDB0C9-0636-B0F6-21D0-8E450B998EF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67" creationId="{D4817D0F-9930-69E0-0A4B-CCBDE9E5AF0A}"/>
          </ac:spMkLst>
        </pc:spChg>
        <pc:spChg chg="mod">
          <ac:chgData name="Christian Mandel" userId="aef225a8-41a5-4a98-ae30-4a2fc26ef47f" providerId="ADAL" clId="{788571F1-67D0-498C-B391-5ACEBE2343D4}" dt="2022-06-20T11:08:58.247" v="1843" actId="207"/>
          <ac:spMkLst>
            <pc:docMk/>
            <pc:sldMk cId="231874544" sldId="260"/>
            <ac:spMk id="1488" creationId="{034C45B7-CBE8-1CD5-028D-80F0E6430CD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96" creationId="{4F5502E9-14D3-648B-30E0-18A8CB1237B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497" creationId="{33A05A30-7621-8DDD-B806-7114D5C6EE5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03" creationId="{C5C79DB1-F0FA-A5FD-58EF-693FA40F2F1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05" creationId="{B7660844-8423-90D5-0754-E06339C2C0C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06" creationId="{2575A611-57EC-73C2-BD46-AF21EE333C9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07" creationId="{A30A0F36-202B-94D6-58B5-2FBF0A30982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08" creationId="{96493D59-EF67-D2FE-5C2B-234530B8536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09" creationId="{389B5AA2-4DC8-7744-10E9-872E8677440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10" creationId="{DA98B7AA-6532-CDA3-91B1-2F511637F96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11" creationId="{4B283680-CF19-7226-A930-0A324F53079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12" creationId="{3F5E648A-2F88-577A-E78B-72589C1D0F0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13" creationId="{D474D7F4-FF5E-71F4-18AA-320EC95433E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23" creationId="{0A0024B8-320A-100F-5B2D-FF91146876B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25" creationId="{A80C6FE7-933A-CCCF-C858-21FEEDFC052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26" creationId="{95E80356-8B8E-2B7B-7264-86E081ECEF8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27" creationId="{578C34E2-EDCB-B085-BB58-B8EDF77C239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28" creationId="{11A3D63B-ACE5-1653-4ED3-94EADA322FB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29" creationId="{526A7EBB-5DA4-CBE8-BE93-4A25FAABE6D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30" creationId="{E035B6AE-B9BA-B0DB-E1DA-97B7BB352C0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31" creationId="{886930D3-9C4C-4E3E-0534-ADA88C25AC3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32" creationId="{FB2AD77A-1A46-E5A4-1392-AFC515781D1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33" creationId="{2617D3EA-91D6-10D5-6F8B-9248FCE79B4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2" creationId="{50ED3D64-62E6-D47F-B398-5E395353403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3" creationId="{D765E4C2-29B9-1B53-A288-F776F892014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4" creationId="{1B85510D-8D43-7E23-3B44-BEB8DCA34EA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5" creationId="{169A0EA8-6834-074D-B455-7C9AAFBF2A9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6" creationId="{1FEBB329-1E3E-5E2C-4CCE-DBC26D4FC59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7" creationId="{E01F2623-1B0B-BEB4-0840-258FA68170E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8" creationId="{46ABECCF-F8B0-E42C-042C-7CEFDA947EB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49" creationId="{73DC44C5-235F-96E0-80A5-611C857C70E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50" creationId="{BAD43C0B-B430-11F0-0B46-5D4E542DE49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59" creationId="{155AB36E-C234-DB11-0BD4-7B0BB288B3A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0" creationId="{FAC31B4D-932B-E065-B232-9A305C60597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1" creationId="{AF629A62-3394-42C9-B8B0-16681C235ED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2" creationId="{C6E803EA-AAFC-9BDC-A5E7-A8738A99CCC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3" creationId="{A92BFCA0-6CC0-C989-262C-625CB04B2ED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4" creationId="{1D3D8AE1-450C-A6CC-3149-B57646D8290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5" creationId="{782BC3A5-1456-A5CD-D0AC-43114FFD1CB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6" creationId="{EAD43020-A521-CF57-9DA2-5B63DC2F941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67" creationId="{755EDB29-3B07-F126-A56D-0A8CEB21DD4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79" creationId="{487235E7-AF58-D6F0-139C-9CAFC87A660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0" creationId="{DBA5DB39-2161-435C-71AA-B549F99D56E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1" creationId="{705102F7-A7EB-E9A0-132A-5E6220EF909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5" creationId="{D33A0DE2-4E50-1991-54F7-D79905B1E9E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6" creationId="{63FE3A25-9ADA-5625-E19C-00C471D5AD7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7" creationId="{6E5C7F5D-EEB0-8B7B-A83C-04F0FBD7DFE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8" creationId="{F57C2C63-A58A-1D6D-BD1E-7D55E9D92DA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89" creationId="{5BB8BF13-2813-0EF7-F94F-D1F83412DB6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90" creationId="{061A9233-367F-3CA1-B6E3-F62359ED413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91" creationId="{D3835F8F-916C-3ED2-01DA-25DAF1D3D00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92" creationId="{B6FC1B05-0776-5048-3135-12ADCB00227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593" creationId="{12B26436-9848-46EA-A620-2F873E72044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2" creationId="{80E65041-0B44-CFF0-FB6D-CF87704DD06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3" creationId="{D6FD06AC-BD45-437D-D504-2EAABA9969C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4" creationId="{0AC9F484-6EE5-7229-83D7-E33D35E7BB1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5" creationId="{5BA91FDC-55B0-89A9-ADD1-FF5A1525C40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6" creationId="{74339D7E-A20B-0745-D8C7-4FE117769E4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7" creationId="{1DBD3DB1-28F5-047A-1682-F22F43DB7D0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8" creationId="{6E22AF00-45DC-47C4-DF24-A9793CBA8EC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09" creationId="{2D0855F2-35C4-7F90-A1C1-74655ECDF6A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10" creationId="{B633D194-1A8F-B4E2-C65F-EDA3FB83D0D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19" creationId="{D46C8D08-C252-4D57-D3CD-5BF3F2630FB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0" creationId="{4AD5A08F-D553-26DF-1D4E-8D662CE9337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1" creationId="{9ABEB123-96DB-1C1C-9345-6A09F802A9D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2" creationId="{AE9DA3A8-E330-CA7E-5590-5558D8983D1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3" creationId="{3D84E12A-B459-94DA-BCB9-1ECB4AE3146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4" creationId="{50B2B6E2-BA59-6CA0-9471-D2DBD886F97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5" creationId="{0997B64B-3372-DB6E-DFBE-1B4074ECF1C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6" creationId="{1C4E1EB8-19F3-6AD5-1C55-C1937C0A11D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27" creationId="{7E8A1C64-234D-4A53-4364-20BD2FDF003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39" creationId="{4D4171EB-2834-54F5-C9FF-A02BBE829F6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0" creationId="{9750CEC0-0270-093B-B0FB-9D37682D6DF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1" creationId="{0DEB60A2-E437-320B-E7D0-23F29B9C1D4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5" creationId="{74C39E41-CA51-F382-8D43-4558090A1F6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6" creationId="{E578ED2D-81C5-87CD-786A-E1D16F5EA50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7" creationId="{AE11BB97-B2AF-0768-B6A7-3564473D418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8" creationId="{C0A24BE4-11C2-9040-DCA3-452C023853E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49" creationId="{032E959F-413D-D868-AB9F-C8B2F001D9E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50" creationId="{031ADF99-D35F-FF96-2090-5C7CE5D88CA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51" creationId="{E0BD00B8-0FBC-A9ED-F072-D75ECEEC746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52" creationId="{FE939690-9A51-075E-35E6-5EBFA22CF7E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53" creationId="{FAEE74A0-DB70-A510-2A67-C92441F67FF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2" creationId="{CB749221-2466-F031-1A4A-F61FAED058D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3" creationId="{AF0007DD-3039-CD8C-579C-F96F325F45AA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4" creationId="{50A03D06-B66F-2BCB-38F0-BE71534F6F8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5" creationId="{6EB307A9-1A00-7E50-5445-8D584657A6E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6" creationId="{CA83DE4C-8E80-0B2B-EB9B-C6F96FE086E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7" creationId="{FFB3C51F-B0E4-83DA-CB62-7135A781C42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8" creationId="{535C3906-2940-920C-D062-6BD98AA5D44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69" creationId="{1F884E19-1FF7-E336-DEFF-7F6F4D45B06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70" creationId="{5073970C-1483-D5C1-C9A7-41E6058745C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79" creationId="{F78AF450-744A-2D7B-87CA-83718AA4051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0" creationId="{BA180658-7C9E-4432-34EA-819F4E1C864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1" creationId="{C9C860AF-66CC-5ACB-98A4-1E8ACD52E92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2" creationId="{5E3931AE-E1DD-9DCD-95C0-AEF4EF581EBC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3" creationId="{94F8B25B-3065-00C9-8D35-17A3742D0BC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4" creationId="{D8BE00EA-133B-824C-8B10-3D896CEA46F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5" creationId="{1A2E8004-EEEB-23FE-A91A-C4161AB065E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6" creationId="{D2BA438C-24AE-534E-C71A-F16EDE804DB3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87" creationId="{7D9B827C-EBB1-C283-0DDB-4CEAE4B16D4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699" creationId="{2A52FF1D-910B-65D1-C6AF-F6245072B78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0" creationId="{4C7F7976-124E-C92B-F065-34E00BAC6B59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1" creationId="{E3587F32-AAEE-AE86-918E-1E4732D377C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5" creationId="{6251BA65-0A2B-E68B-DA3E-7E27CD54ECC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6" creationId="{0E6500B5-D819-0769-BDDD-A55A35472FE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7" creationId="{E1F1F723-FA63-AE68-09EC-4A018EF08C2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8" creationId="{C63E9C4D-C616-062E-7393-82D40921D1C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09" creationId="{6D4D276B-F733-C3BA-64B9-B5193927820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10" creationId="{EED90188-377A-5ECE-02F5-018199D4D99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11" creationId="{3E116A0A-43F9-4E2C-D838-072A16796CBF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12" creationId="{9C6C363A-8442-0FFA-4391-FECCA3608C9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13" creationId="{C9076AD9-1BC2-E119-68F6-CE3A5A84632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2" creationId="{22D3CC12-B2E8-1D09-EF8E-56025C38D1D7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3" creationId="{64A1D5A9-A6A7-7C5F-5BCF-A37DF7DFBD81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4" creationId="{BFF610E4-DE60-4E0E-02C9-162D7A9AD935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5" creationId="{2C220D06-99F3-5FEB-FAEA-C5C1594603C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6" creationId="{2733BD43-E126-0E70-F3FC-69425F5E13C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7" creationId="{281F762B-AC5F-DDBF-25F5-9FA32D98772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8" creationId="{86446833-FB45-C00E-4827-90AAC7CBE5C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29" creationId="{BF03B676-660D-D022-FE43-518BB28B3F3E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30" creationId="{555F0F61-05D2-22F8-2FC8-68F6895CE128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39" creationId="{399B0078-0E79-47DC-1D77-C287F6322EB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0" creationId="{9B452AFC-0588-C357-BB6E-23A5125C80DB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1" creationId="{508CB38B-423B-C8C5-A23E-39EDEA8520B0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2" creationId="{4740AF69-FA8F-B6C4-6B82-C8AA758898D6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3" creationId="{EF9466AF-7A31-6062-0891-014777784044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4" creationId="{39D51FBD-20B1-C7C0-A760-4721D092CE82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5" creationId="{39446C21-4F79-9BD4-C373-3E8C84B49EA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6" creationId="{DB043D7A-4A4A-FBA4-05C9-741B6829F6AD}"/>
          </ac:spMkLst>
        </pc:spChg>
        <pc:spChg chg="mod">
          <ac:chgData name="Christian Mandel" userId="aef225a8-41a5-4a98-ae30-4a2fc26ef47f" providerId="ADAL" clId="{788571F1-67D0-498C-B391-5ACEBE2343D4}" dt="2022-06-20T10:42:59.061" v="1722" actId="165"/>
          <ac:spMkLst>
            <pc:docMk/>
            <pc:sldMk cId="231874544" sldId="260"/>
            <ac:spMk id="1747" creationId="{FFB08B0A-7888-B10C-AC2E-D01A3675104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72" creationId="{38649CF0-7DE7-7247-F896-1B61E371B2AD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80" creationId="{C7F1373A-C285-6BBD-4BDC-C9B18619F52D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81" creationId="{C2ACA7E4-199A-B5D9-F47F-C9F183769BB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87" creationId="{9AF34344-2524-FC96-B5DC-EE3B7B0DED8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89" creationId="{78223C30-B60D-82DB-D4F0-218F8633FDD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0" creationId="{12F5AE9D-A3A0-A35C-295F-38CEED3ED71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1" creationId="{563587B4-9E87-51F9-445A-D076F94D389F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2" creationId="{ED7286FD-FF45-B2B5-8319-245B5F3D6D8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3" creationId="{B421D0A0-D811-AFC2-D457-07837280B21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4" creationId="{F95E8AD9-FE4E-120B-DF4B-F82996A5200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5" creationId="{C3F59B1A-A530-1303-D2FF-01A8AF8C3E9A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6" creationId="{199329E2-BE90-34E9-0C86-1B711C2C2D11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797" creationId="{FC29CBC6-108E-9B48-AF5E-18E59D5078AB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07" creationId="{2DD43C6B-4BD6-67AD-FDF9-AE19AD5334E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09" creationId="{E051896B-7D64-70DB-2AD3-2040EEA0AD8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0" creationId="{3214C41A-F674-05C6-7DC4-C58F1CC54A7F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1" creationId="{D8F36719-4A71-9DF0-6DE7-7ACBE02F998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2" creationId="{F6510EE2-C0CF-9F1E-2249-AB81F9A9D4B5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3" creationId="{D59211F8-EC1D-0087-DF26-60B51279F91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4" creationId="{14A98140-B3E0-3960-0FCA-B3511137E57B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5" creationId="{89D859B5-3EB6-DA57-B0DD-F04F1E81A8E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6" creationId="{C2030D45-FDE0-7CF7-8FB7-164D4D75CB2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17" creationId="{910D7063-40F2-2498-371D-4B0CDB39F2D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26" creationId="{3974EE46-4634-1F3D-5FC3-55D06C46E0BB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27" creationId="{1FFD3C56-101F-6324-F37D-44E2498E326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28" creationId="{5DBAAB00-D64A-8E4B-25B7-FAAB9F7C1EB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29" creationId="{102ECA69-F30A-C050-7F6E-191092DC11C7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30" creationId="{68CC6ECE-EAF5-4A28-9A06-75F60CCFC88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31" creationId="{EE61866A-D40D-E684-6278-8E3356D5537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32" creationId="{D0E2052A-AF3A-43D2-5E32-FC5CE32F1BD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33" creationId="{F4AF0158-58DC-B3C2-7CBC-60A7BDEB2045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34" creationId="{0DACCC2F-E547-2DE0-425F-6A671B0566C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43" creationId="{03895DBB-397F-74A5-6D58-CB2BFB86F7D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44" creationId="{1F67A652-603E-B62D-8C2C-454C9B60FDB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45" creationId="{C656D05C-3BAE-B29D-DF62-5A2B401DD0C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46" creationId="{8BAC1DEC-D97E-CACC-4DF7-4AE19F4FA49A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47" creationId="{B69A7E43-A63A-7807-7862-D11AF93F27E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48" creationId="{8D9D7F7F-DD52-80FD-9B5D-87C522C66867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49" creationId="{51273391-02F3-67BD-5AF5-77D1274A0B7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50" creationId="{370DF058-E4A4-771D-A9A0-624D2DB88FE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51" creationId="{D9FF6A20-0C98-4625-AB1D-506FFE145E66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63" creationId="{BE29673F-D064-D17D-C020-2DE723462596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64" creationId="{7E95154B-6FFB-9978-6662-7B772C6D1516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65" creationId="{B4C2196B-25C7-2F65-4F86-D49C5BF5486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69" creationId="{6685B938-3400-D4E5-09D6-339D44AE70B7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0" creationId="{2B9A4EF1-32CA-82BD-3AC4-00CAD67C934B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1" creationId="{1AEA7F52-639F-923A-989D-DCB9A32868CA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2" creationId="{7C36A1A8-44ED-093A-C4DC-9DD16093C4AD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3" creationId="{4EAB6EBA-A764-06F4-A16B-E9D9A1E70AB6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4" creationId="{AC7E348E-B7FB-8316-1811-B737B1BEA09F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5" creationId="{B2260D0B-425D-53D5-4945-DF505185ACC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6" creationId="{31C5564F-4FC5-9F5C-25F6-6532DC1F95A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77" creationId="{28E38994-2417-8982-160D-F32CF56926C6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86" creationId="{369CF8A7-2159-E822-D159-AB52D279D2A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87" creationId="{52331030-F961-F828-032E-807B2E9CD0B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88" creationId="{85722BEA-F538-95A0-64B3-B3AF4C7A4F9B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89" creationId="{7ECD0759-D67F-0309-D5F4-C195E500679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90" creationId="{428D6F92-8F93-A556-E2E8-CA17E3386F41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91" creationId="{C690A319-56A9-0BC7-9BDB-4AE30143D580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92" creationId="{CD290007-A82E-E244-3D14-7E9E5A4BE71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93" creationId="{65F06920-F7B2-73B2-1AD8-BD0376490FC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894" creationId="{0C6665AC-0CB2-2221-D643-61D8C8686AD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03" creationId="{7C2338C5-1E1C-DB64-908A-C79E10FB3AD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04" creationId="{CEEC2D3C-CAF2-9D5C-86EC-89E5A559C32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05" creationId="{4F916E8C-9471-61E5-01C2-8DF780B724D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06" creationId="{F4509DE8-2D6E-EB50-975C-34AB2139D4A6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07" creationId="{94BD684E-32F8-9730-8A99-514AE7DA9D17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08" creationId="{9AAACE65-644B-1180-DB9A-D3E018FA3EE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09" creationId="{CA57A69D-277A-C4E1-4BE6-C71BDA11344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10" creationId="{8A784CB5-2C75-9437-C93A-6297A189713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11" creationId="{15FDF1E1-CEE7-8899-6E0E-97BD7525C5B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23" creationId="{EC890C25-4DB8-34B9-0E87-070C234A1A0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24" creationId="{576C769E-E446-F9F7-6458-D1A3622D7AE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25" creationId="{52E2A992-44C1-2557-0C19-2507772FF3C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29" creationId="{BA3EAE2E-CD8A-0341-FE3E-89827F9425E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0" creationId="{C57502B5-549E-9E9E-846C-CDAF313CD961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1" creationId="{F3D0FE77-704B-303A-26BA-5EACE26B536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2" creationId="{5DEBB8A2-AC9A-82E3-C110-F0CE16E5B64A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3" creationId="{511907FC-1A23-C729-9499-A0E046D14DA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4" creationId="{D4821196-F930-9DCB-C419-DBEF3AAE056F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5" creationId="{742EB564-A702-A002-8385-45621EFE3CE0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6" creationId="{F43F86DF-E7E8-5E35-EF5C-D4263DE876EB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37" creationId="{55DDBC08-0ABC-72E0-A45D-5244771A446F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46" creationId="{3175E74F-DE20-734F-8F5D-7AEEBA33BA2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47" creationId="{A3365C03-8DC5-0B96-6981-2D2CC49B704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48" creationId="{6258F1D1-3F16-1A9F-2828-C0D607F3822B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49" creationId="{3E761EF2-CF9A-3594-4CF9-542C1D0C77FA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50" creationId="{5BB2A773-05A9-3C01-82CE-EB9A31B5DE6D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51" creationId="{2447CD94-9BEE-AB27-EF6F-9BF6352E33B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52" creationId="{EBDF7D32-9D73-7D2F-306E-60CC80E77F25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53" creationId="{B424261F-932D-A7B2-2AB5-DCC3CDF5FC1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54" creationId="{DFDA2339-E425-08C6-C428-1C504777A78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63" creationId="{5F1C887D-ED5C-7D30-8FBC-92205666E29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64" creationId="{74532F41-B9D0-0334-41F9-D2EF85ADCB4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65" creationId="{E6CA5FE1-CF2E-ED15-D631-7E2EC70AB590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66" creationId="{5A6E4AD9-890D-9A77-CC92-DA62B67B3FD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67" creationId="{3B66B746-02EA-34CF-9C86-2EDFC83BB86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68" creationId="{B0FF39C2-CC8E-1AB7-708D-2EA2DD955FE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69" creationId="{D4504EC4-2581-5DF3-F266-A581140706F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70" creationId="{CC9A2941-3C13-ADD3-D2B4-469F8DE26AD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71" creationId="{0EB77BE1-F97B-04B6-CCAC-06CB7AEA6E6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83" creationId="{FF648474-ECE3-D7FA-7901-BF3E41C06D7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84" creationId="{B6DF6BA8-15F6-0508-335E-103E1C0D73F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85" creationId="{CC7740BE-FB1E-4735-1F5C-E222497C413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89" creationId="{0F88693B-BD5B-0941-20AB-7543B642A1F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0" creationId="{469FAC44-69F8-E6E1-6B42-B69B561CD271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1" creationId="{1D3A59E8-0220-5C4E-DBBB-FBC699DB53DE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2" creationId="{54FE8781-C7AB-7BF8-1D55-A536C11C3BD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3" creationId="{6A672633-9A89-7167-D44B-44C3287968E5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4" creationId="{8846A3A0-431A-6D47-B16E-94E3F26ADC0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5" creationId="{8C89BDE0-C988-72B7-4123-A3FEB61CD55A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6" creationId="{DD2178E6-D690-AA5D-81D5-B24E72BCD5C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1997" creationId="{09D5B02B-B592-1535-0211-CD393270083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06" creationId="{D99E5446-0B3A-24E5-C605-A4228797C2A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07" creationId="{964AA99C-397D-B8C7-064E-B91BA8CE1BBD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08" creationId="{0FCE5B4E-3E78-A989-DFC5-2747539447FA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09" creationId="{0AA19A5E-EFFA-AA94-DE88-0658FBDD8270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10" creationId="{A4F60F42-77AF-0C64-96C3-F26C6E7B72DD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11" creationId="{DA4C3F43-130E-46E0-881E-D8FC9AD0FA4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12" creationId="{20317AD5-61A9-937A-5CB1-E95FC91E7963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13" creationId="{4B2551DF-0A21-8EAD-3BEC-0F2E55D74782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14" creationId="{5122B93F-632F-5025-3253-1B0242C353BD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23" creationId="{1173BE3F-0205-B748-3D5F-44C7CBDAB2DC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24" creationId="{306A949B-7101-2666-7B57-DE86C2E8D78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25" creationId="{FE696F44-684C-A7F7-E0ED-8A66BFA89540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26" creationId="{BAD7A681-BABC-7720-9B6D-783AA193CC30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27" creationId="{70DE2C21-3EDA-8A18-C1DC-71F0EE1ACE59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28" creationId="{5D308C71-1B58-69BC-CD5A-E40F35E8C3B4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29" creationId="{2ADB0138-D239-14A7-1592-E8E3CE578618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30" creationId="{033D5F5D-5B2C-D6CF-709C-6F3A628E9381}"/>
          </ac:spMkLst>
        </pc:spChg>
        <pc:spChg chg="mod">
          <ac:chgData name="Christian Mandel" userId="aef225a8-41a5-4a98-ae30-4a2fc26ef47f" providerId="ADAL" clId="{788571F1-67D0-498C-B391-5ACEBE2343D4}" dt="2022-06-20T08:51:42.342" v="1300"/>
          <ac:spMkLst>
            <pc:docMk/>
            <pc:sldMk cId="231874544" sldId="260"/>
            <ac:spMk id="2031" creationId="{AE8F5973-C22C-01D5-3E0F-5E2C06A46435}"/>
          </ac:spMkLst>
        </pc:spChg>
        <pc:spChg chg="add mod topLvl">
          <ac:chgData name="Christian Mandel" userId="aef225a8-41a5-4a98-ae30-4a2fc26ef47f" providerId="ADAL" clId="{788571F1-67D0-498C-B391-5ACEBE2343D4}" dt="2022-06-30T08:27:52.400" v="7306" actId="1076"/>
          <ac:spMkLst>
            <pc:docMk/>
            <pc:sldMk cId="231874544" sldId="260"/>
            <ac:spMk id="2051" creationId="{156A65CD-F305-254D-26B2-F8A9C8EB7D23}"/>
          </ac:spMkLst>
        </pc:spChg>
        <pc:spChg chg="add mod topLvl">
          <ac:chgData name="Christian Mandel" userId="aef225a8-41a5-4a98-ae30-4a2fc26ef47f" providerId="ADAL" clId="{788571F1-67D0-498C-B391-5ACEBE2343D4}" dt="2022-06-30T08:27:52.400" v="7306" actId="1076"/>
          <ac:spMkLst>
            <pc:docMk/>
            <pc:sldMk cId="231874544" sldId="260"/>
            <ac:spMk id="2052" creationId="{013D1143-5967-3693-976D-005EAE947608}"/>
          </ac:spMkLst>
        </pc:spChg>
        <pc:spChg chg="add del mod">
          <ac:chgData name="Christian Mandel" userId="aef225a8-41a5-4a98-ae30-4a2fc26ef47f" providerId="ADAL" clId="{788571F1-67D0-498C-B391-5ACEBE2343D4}" dt="2022-06-20T08:54:26.304" v="1367"/>
          <ac:spMkLst>
            <pc:docMk/>
            <pc:sldMk cId="231874544" sldId="260"/>
            <ac:spMk id="2053" creationId="{828975CC-0FFE-E6DA-9879-2E013C59990F}"/>
          </ac:spMkLst>
        </pc:spChg>
        <pc:spChg chg="add mod topLvl">
          <ac:chgData name="Christian Mandel" userId="aef225a8-41a5-4a98-ae30-4a2fc26ef47f" providerId="ADAL" clId="{788571F1-67D0-498C-B391-5ACEBE2343D4}" dt="2022-06-20T11:09:44.591" v="1848" actId="207"/>
          <ac:spMkLst>
            <pc:docMk/>
            <pc:sldMk cId="231874544" sldId="260"/>
            <ac:spMk id="2054" creationId="{94FF6E1C-3F98-8C12-8714-EA4ECFA9702A}"/>
          </ac:spMkLst>
        </pc:spChg>
        <pc:spChg chg="add del mod topLvl">
          <ac:chgData name="Christian Mandel" userId="aef225a8-41a5-4a98-ae30-4a2fc26ef47f" providerId="ADAL" clId="{788571F1-67D0-498C-B391-5ACEBE2343D4}" dt="2022-06-20T09:02:24.183" v="1395" actId="478"/>
          <ac:spMkLst>
            <pc:docMk/>
            <pc:sldMk cId="231874544" sldId="260"/>
            <ac:spMk id="2055" creationId="{DFD0DAD0-C6F4-E956-F8FD-9F1238835A35}"/>
          </ac:spMkLst>
        </pc:spChg>
        <pc:spChg chg="add del mod topLvl">
          <ac:chgData name="Christian Mandel" userId="aef225a8-41a5-4a98-ae30-4a2fc26ef47f" providerId="ADAL" clId="{788571F1-67D0-498C-B391-5ACEBE2343D4}" dt="2022-06-20T09:02:25.285" v="1396" actId="478"/>
          <ac:spMkLst>
            <pc:docMk/>
            <pc:sldMk cId="231874544" sldId="260"/>
            <ac:spMk id="2056" creationId="{46D8E750-EFBB-04DF-D316-9C14FD7C731A}"/>
          </ac:spMkLst>
        </pc:spChg>
        <pc:spChg chg="add mod">
          <ac:chgData name="Christian Mandel" userId="aef225a8-41a5-4a98-ae30-4a2fc26ef47f" providerId="ADAL" clId="{788571F1-67D0-498C-B391-5ACEBE2343D4}" dt="2022-06-20T11:09:39.207" v="1847" actId="207"/>
          <ac:spMkLst>
            <pc:docMk/>
            <pc:sldMk cId="231874544" sldId="260"/>
            <ac:spMk id="2059" creationId="{7DC4BBAA-B60B-6642-C54E-CE5A7285D40C}"/>
          </ac:spMkLst>
        </pc:spChg>
        <pc:spChg chg="add mod">
          <ac:chgData name="Christian Mandel" userId="aef225a8-41a5-4a98-ae30-4a2fc26ef47f" providerId="ADAL" clId="{788571F1-67D0-498C-B391-5ACEBE2343D4}" dt="2022-06-20T11:09:33.254" v="1846" actId="207"/>
          <ac:spMkLst>
            <pc:docMk/>
            <pc:sldMk cId="231874544" sldId="260"/>
            <ac:spMk id="2060" creationId="{53BDAC86-B71E-D17E-E319-8C73BEB4223F}"/>
          </ac:spMkLst>
        </pc:spChg>
        <pc:spChg chg="add mod topLvl">
          <ac:chgData name="Christian Mandel" userId="aef225a8-41a5-4a98-ae30-4a2fc26ef47f" providerId="ADAL" clId="{788571F1-67D0-498C-B391-5ACEBE2343D4}" dt="2022-06-30T08:27:52.400" v="7306" actId="1076"/>
          <ac:spMkLst>
            <pc:docMk/>
            <pc:sldMk cId="231874544" sldId="260"/>
            <ac:spMk id="2065" creationId="{BEB33469-C46A-E0A7-8A0B-5CBEC3ACCEA2}"/>
          </ac:spMkLst>
        </pc:spChg>
        <pc:spChg chg="add del mod ord topLvl">
          <ac:chgData name="Christian Mandel" userId="aef225a8-41a5-4a98-ae30-4a2fc26ef47f" providerId="ADAL" clId="{788571F1-67D0-498C-B391-5ACEBE2343D4}" dt="2022-06-20T10:56:35.871" v="1768" actId="478"/>
          <ac:spMkLst>
            <pc:docMk/>
            <pc:sldMk cId="231874544" sldId="260"/>
            <ac:spMk id="2066" creationId="{6D8ECB22-289A-2066-20AF-5B9267C66974}"/>
          </ac:spMkLst>
        </pc:spChg>
        <pc:spChg chg="add mod topLvl">
          <ac:chgData name="Christian Mandel" userId="aef225a8-41a5-4a98-ae30-4a2fc26ef47f" providerId="ADAL" clId="{788571F1-67D0-498C-B391-5ACEBE2343D4}" dt="2022-06-30T08:27:52.400" v="7306" actId="1076"/>
          <ac:spMkLst>
            <pc:docMk/>
            <pc:sldMk cId="231874544" sldId="260"/>
            <ac:spMk id="2068" creationId="{D8462106-53CE-58AC-3F71-960B8101B116}"/>
          </ac:spMkLst>
        </pc:spChg>
        <pc:spChg chg="mod topLvl">
          <ac:chgData name="Christian Mandel" userId="aef225a8-41a5-4a98-ae30-4a2fc26ef47f" providerId="ADAL" clId="{788571F1-67D0-498C-B391-5ACEBE2343D4}" dt="2022-06-30T08:27:52.901" v="7309" actId="165"/>
          <ac:spMkLst>
            <pc:docMk/>
            <pc:sldMk cId="231874544" sldId="260"/>
            <ac:spMk id="2070" creationId="{60571D8E-4471-96EE-30FE-A296A024F3E7}"/>
          </ac:spMkLst>
        </pc:spChg>
        <pc:spChg chg="mod topLvl">
          <ac:chgData name="Christian Mandel" userId="aef225a8-41a5-4a98-ae30-4a2fc26ef47f" providerId="ADAL" clId="{788571F1-67D0-498C-B391-5ACEBE2343D4}" dt="2022-06-30T08:27:52.901" v="7309" actId="165"/>
          <ac:spMkLst>
            <pc:docMk/>
            <pc:sldMk cId="231874544" sldId="260"/>
            <ac:spMk id="2071" creationId="{8AA40878-05E2-3FE0-A807-222E9577A9FA}"/>
          </ac:spMkLst>
        </pc:spChg>
        <pc:spChg chg="mod topLvl">
          <ac:chgData name="Christian Mandel" userId="aef225a8-41a5-4a98-ae30-4a2fc26ef47f" providerId="ADAL" clId="{788571F1-67D0-498C-B391-5ACEBE2343D4}" dt="2022-06-30T08:27:52.901" v="7309" actId="165"/>
          <ac:spMkLst>
            <pc:docMk/>
            <pc:sldMk cId="231874544" sldId="260"/>
            <ac:spMk id="2072" creationId="{653B9F2E-0042-0D32-4BE4-25E11FEA8AFA}"/>
          </ac:spMkLst>
        </pc:spChg>
        <pc:spChg chg="add del mod topLvl">
          <ac:chgData name="Christian Mandel" userId="aef225a8-41a5-4a98-ae30-4a2fc26ef47f" providerId="ADAL" clId="{788571F1-67D0-498C-B391-5ACEBE2343D4}" dt="2022-06-20T10:56:51.657" v="1770" actId="478"/>
          <ac:spMkLst>
            <pc:docMk/>
            <pc:sldMk cId="231874544" sldId="260"/>
            <ac:spMk id="2073" creationId="{71371E12-3D9E-8C7B-AC38-6DDCF2B693B3}"/>
          </ac:spMkLst>
        </pc:spChg>
        <pc:spChg chg="add del mod">
          <ac:chgData name="Christian Mandel" userId="aef225a8-41a5-4a98-ae30-4a2fc26ef47f" providerId="ADAL" clId="{788571F1-67D0-498C-B391-5ACEBE2343D4}" dt="2022-06-20T09:29:17.393" v="1671"/>
          <ac:spMkLst>
            <pc:docMk/>
            <pc:sldMk cId="231874544" sldId="260"/>
            <ac:spMk id="2074" creationId="{3BECD83F-E56E-EA91-528A-C449D41D5472}"/>
          </ac:spMkLst>
        </pc:spChg>
        <pc:spChg chg="add mod topLvl">
          <ac:chgData name="Christian Mandel" userId="aef225a8-41a5-4a98-ae30-4a2fc26ef47f" providerId="ADAL" clId="{788571F1-67D0-498C-B391-5ACEBE2343D4}" dt="2022-06-30T08:27:52.901" v="7309" actId="165"/>
          <ac:spMkLst>
            <pc:docMk/>
            <pc:sldMk cId="231874544" sldId="260"/>
            <ac:spMk id="2075" creationId="{DAFB156F-4E09-FD77-81DA-84FB69755746}"/>
          </ac:spMkLst>
        </pc:spChg>
        <pc:spChg chg="add mod topLvl">
          <ac:chgData name="Christian Mandel" userId="aef225a8-41a5-4a98-ae30-4a2fc26ef47f" providerId="ADAL" clId="{788571F1-67D0-498C-B391-5ACEBE2343D4}" dt="2022-06-30T08:27:52.901" v="7309" actId="165"/>
          <ac:spMkLst>
            <pc:docMk/>
            <pc:sldMk cId="231874544" sldId="260"/>
            <ac:spMk id="2076" creationId="{CF1B971C-4F85-2B6C-0529-ABD968A23C5F}"/>
          </ac:spMkLst>
        </pc:spChg>
        <pc:grpChg chg="add mod ord topLvl">
          <ac:chgData name="Christian Mandel" userId="aef225a8-41a5-4a98-ae30-4a2fc26ef47f" providerId="ADAL" clId="{788571F1-67D0-498C-B391-5ACEBE2343D4}" dt="2022-06-20T11:18:37.810" v="1853" actId="164"/>
          <ac:grpSpMkLst>
            <pc:docMk/>
            <pc:sldMk cId="231874544" sldId="260"/>
            <ac:grpSpMk id="3" creationId="{2A22768E-14EE-AA5B-CF2F-9B2C4F685408}"/>
          </ac:grpSpMkLst>
        </pc:grpChg>
        <pc:grpChg chg="add del mod">
          <ac:chgData name="Christian Mandel" userId="aef225a8-41a5-4a98-ae30-4a2fc26ef47f" providerId="ADAL" clId="{788571F1-67D0-498C-B391-5ACEBE2343D4}" dt="2022-06-20T08:50:42.124" v="1294" actId="478"/>
          <ac:grpSpMkLst>
            <pc:docMk/>
            <pc:sldMk cId="231874544" sldId="260"/>
            <ac:grpSpMk id="4" creationId="{20B78B49-C03D-781C-36B8-27C3932C2BD6}"/>
          </ac:grpSpMkLst>
        </pc:grpChg>
        <pc:grpChg chg="add mod">
          <ac:chgData name="Christian Mandel" userId="aef225a8-41a5-4a98-ae30-4a2fc26ef47f" providerId="ADAL" clId="{788571F1-67D0-498C-B391-5ACEBE2343D4}" dt="2022-06-30T08:27:52.126" v="7305" actId="164"/>
          <ac:grpSpMkLst>
            <pc:docMk/>
            <pc:sldMk cId="231874544" sldId="260"/>
            <ac:grpSpMk id="4" creationId="{C01460B3-50AB-7287-87F0-82CA3CCE96B6}"/>
          </ac:grpSpMkLst>
        </pc:grpChg>
        <pc:grpChg chg="add mod">
          <ac:chgData name="Christian Mandel" userId="aef225a8-41a5-4a98-ae30-4a2fc26ef47f" providerId="ADAL" clId="{788571F1-67D0-498C-B391-5ACEBE2343D4}" dt="2022-06-30T08:27:51.931" v="7304" actId="164"/>
          <ac:grpSpMkLst>
            <pc:docMk/>
            <pc:sldMk cId="231874544" sldId="260"/>
            <ac:grpSpMk id="5" creationId="{0C623665-C875-6536-10D1-5C50FF850340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7" creationId="{D896A587-BE3B-B165-1CC6-AD853B481869}"/>
          </ac:grpSpMkLst>
        </pc:grpChg>
        <pc:grpChg chg="add mod topLvl">
          <ac:chgData name="Christian Mandel" userId="aef225a8-41a5-4a98-ae30-4a2fc26ef47f" providerId="ADAL" clId="{788571F1-67D0-498C-B391-5ACEBE2343D4}" dt="2022-06-30T08:27:52.901" v="7309" actId="165"/>
          <ac:grpSpMkLst>
            <pc:docMk/>
            <pc:sldMk cId="231874544" sldId="260"/>
            <ac:grpSpMk id="10" creationId="{54D1382B-9BAE-9E48-8CBF-0F0E5BC00240}"/>
          </ac:grpSpMkLst>
        </pc:grpChg>
        <pc:grpChg chg="add del mod">
          <ac:chgData name="Christian Mandel" userId="aef225a8-41a5-4a98-ae30-4a2fc26ef47f" providerId="ADAL" clId="{788571F1-67D0-498C-B391-5ACEBE2343D4}" dt="2022-06-20T08:12:28.190" v="1097"/>
          <ac:grpSpMkLst>
            <pc:docMk/>
            <pc:sldMk cId="231874544" sldId="260"/>
            <ac:grpSpMk id="11" creationId="{914DCFE4-9CFB-3E3D-A895-4053C9555E86}"/>
          </ac:grpSpMkLst>
        </pc:grpChg>
        <pc:grpChg chg="add mod">
          <ac:chgData name="Christian Mandel" userId="aef225a8-41a5-4a98-ae30-4a2fc26ef47f" providerId="ADAL" clId="{788571F1-67D0-498C-B391-5ACEBE2343D4}" dt="2022-06-30T08:29:05.561" v="7316" actId="164"/>
          <ac:grpSpMkLst>
            <pc:docMk/>
            <pc:sldMk cId="231874544" sldId="260"/>
            <ac:grpSpMk id="11" creationId="{C9FDBED6-DA99-A616-808E-9D78127A3078}"/>
          </ac:grpSpMkLst>
        </pc:grpChg>
        <pc:grpChg chg="add del mod">
          <ac:chgData name="Christian Mandel" userId="aef225a8-41a5-4a98-ae30-4a2fc26ef47f" providerId="ADAL" clId="{788571F1-67D0-498C-B391-5ACEBE2343D4}" dt="2022-06-20T10:56:47.393" v="1769" actId="165"/>
          <ac:grpSpMkLst>
            <pc:docMk/>
            <pc:sldMk cId="231874544" sldId="260"/>
            <ac:grpSpMk id="11" creationId="{DBF6B5F4-95FA-042D-5C98-E2F8613CF6D6}"/>
          </ac:grpSpMkLst>
        </pc:grpChg>
        <pc:grpChg chg="mod">
          <ac:chgData name="Christian Mandel" userId="aef225a8-41a5-4a98-ae30-4a2fc26ef47f" providerId="ADAL" clId="{788571F1-67D0-498C-B391-5ACEBE2343D4}" dt="2022-06-20T08:11:43.438" v="1082"/>
          <ac:grpSpMkLst>
            <pc:docMk/>
            <pc:sldMk cId="231874544" sldId="260"/>
            <ac:grpSpMk id="12" creationId="{9D4DFA92-4297-02D4-4632-B18F6186B76E}"/>
          </ac:grpSpMkLst>
        </pc:grpChg>
        <pc:grpChg chg="mod">
          <ac:chgData name="Christian Mandel" userId="aef225a8-41a5-4a98-ae30-4a2fc26ef47f" providerId="ADAL" clId="{788571F1-67D0-498C-B391-5ACEBE2343D4}" dt="2022-06-20T08:11:43.438" v="1082"/>
          <ac:grpSpMkLst>
            <pc:docMk/>
            <pc:sldMk cId="231874544" sldId="260"/>
            <ac:grpSpMk id="13" creationId="{4C7A7537-343C-A1E9-CA7E-670FF5FD20B8}"/>
          </ac:grpSpMkLst>
        </pc:grpChg>
        <pc:grpChg chg="mod">
          <ac:chgData name="Christian Mandel" userId="aef225a8-41a5-4a98-ae30-4a2fc26ef47f" providerId="ADAL" clId="{788571F1-67D0-498C-B391-5ACEBE2343D4}" dt="2022-06-20T08:11:43.438" v="1082"/>
          <ac:grpSpMkLst>
            <pc:docMk/>
            <pc:sldMk cId="231874544" sldId="260"/>
            <ac:grpSpMk id="14" creationId="{AC5C72A0-5510-2AE1-DFAD-01DDB6A8ED47}"/>
          </ac:grpSpMkLst>
        </pc:grpChg>
        <pc:grpChg chg="mod">
          <ac:chgData name="Christian Mandel" userId="aef225a8-41a5-4a98-ae30-4a2fc26ef47f" providerId="ADAL" clId="{788571F1-67D0-498C-B391-5ACEBE2343D4}" dt="2022-06-20T08:11:43.438" v="1082"/>
          <ac:grpSpMkLst>
            <pc:docMk/>
            <pc:sldMk cId="231874544" sldId="260"/>
            <ac:grpSpMk id="15" creationId="{35CE9E6E-A5E8-2F0A-DBA5-57CD1458442E}"/>
          </ac:grpSpMkLst>
        </pc:grpChg>
        <pc:grpChg chg="add mod">
          <ac:chgData name="Christian Mandel" userId="aef225a8-41a5-4a98-ae30-4a2fc26ef47f" providerId="ADAL" clId="{788571F1-67D0-498C-B391-5ACEBE2343D4}" dt="2022-06-30T08:27:52.400" v="7306" actId="1076"/>
          <ac:grpSpMkLst>
            <pc:docMk/>
            <pc:sldMk cId="231874544" sldId="260"/>
            <ac:grpSpMk id="37" creationId="{B791D1CC-7DE6-1E33-4EE4-35E25B51BBAD}"/>
          </ac:grpSpMkLst>
        </pc:grpChg>
        <pc:grpChg chg="add del mod">
          <ac:chgData name="Christian Mandel" userId="aef225a8-41a5-4a98-ae30-4a2fc26ef47f" providerId="ADAL" clId="{788571F1-67D0-498C-B391-5ACEBE2343D4}" dt="2022-06-20T11:20:35.099" v="1858" actId="165"/>
          <ac:grpSpMkLst>
            <pc:docMk/>
            <pc:sldMk cId="231874544" sldId="260"/>
            <ac:grpSpMk id="38" creationId="{E6F35D72-3566-9CE3-5AF0-A221D62DFC41}"/>
          </ac:grpSpMkLst>
        </pc:grpChg>
        <pc:grpChg chg="add del mod">
          <ac:chgData name="Christian Mandel" userId="aef225a8-41a5-4a98-ae30-4a2fc26ef47f" providerId="ADAL" clId="{788571F1-67D0-498C-B391-5ACEBE2343D4}" dt="2022-06-30T08:29:05.561" v="7316" actId="164"/>
          <ac:grpSpMkLst>
            <pc:docMk/>
            <pc:sldMk cId="231874544" sldId="260"/>
            <ac:grpSpMk id="39" creationId="{C3A382FF-D3AB-77BA-F58D-1A5356D6FDC3}"/>
          </ac:grpSpMkLst>
        </pc:grpChg>
        <pc:grpChg chg="add del mod">
          <ac:chgData name="Christian Mandel" userId="aef225a8-41a5-4a98-ae30-4a2fc26ef47f" providerId="ADAL" clId="{788571F1-67D0-498C-B391-5ACEBE2343D4}" dt="2022-06-30T08:29:05.561" v="7316" actId="164"/>
          <ac:grpSpMkLst>
            <pc:docMk/>
            <pc:sldMk cId="231874544" sldId="260"/>
            <ac:grpSpMk id="40" creationId="{6CBA5952-6BE2-0A53-0D75-05CBFE430F9D}"/>
          </ac:grpSpMkLst>
        </pc:grpChg>
        <pc:grpChg chg="add del mod">
          <ac:chgData name="Christian Mandel" userId="aef225a8-41a5-4a98-ae30-4a2fc26ef47f" providerId="ADAL" clId="{788571F1-67D0-498C-B391-5ACEBE2343D4}" dt="2022-06-20T08:13:17.822" v="1103" actId="165"/>
          <ac:grpSpMkLst>
            <pc:docMk/>
            <pc:sldMk cId="231874544" sldId="260"/>
            <ac:grpSpMk id="78" creationId="{C7C5BD32-1672-D62B-4C0F-1C3D4F045010}"/>
          </ac:grpSpMkLst>
        </pc:grpChg>
        <pc:grpChg chg="del mod topLvl">
          <ac:chgData name="Christian Mandel" userId="aef225a8-41a5-4a98-ae30-4a2fc26ef47f" providerId="ADAL" clId="{788571F1-67D0-498C-B391-5ACEBE2343D4}" dt="2022-06-20T08:13:26.309" v="1104" actId="165"/>
          <ac:grpSpMkLst>
            <pc:docMk/>
            <pc:sldMk cId="231874544" sldId="260"/>
            <ac:grpSpMk id="79" creationId="{064416DA-032C-2B49-5F75-2B284E92274A}"/>
          </ac:grpSpMkLst>
        </pc:grpChg>
        <pc:grpChg chg="mod topLvl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86" creationId="{505AC7A6-DAED-D266-FE7E-90D52411051E}"/>
          </ac:grpSpMkLst>
        </pc:grpChg>
        <pc:grpChg chg="mod topLvl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87" creationId="{24B9D055-F45E-25C5-FF04-0DAFC77D6B68}"/>
          </ac:grpSpMkLst>
        </pc:grpChg>
        <pc:grpChg chg="mod topLvl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88" creationId="{48BA9A1F-959A-EE83-C46E-B12C22D21966}"/>
          </ac:grpSpMkLst>
        </pc:grpChg>
        <pc:grpChg chg="mod topLvl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89" creationId="{0AF06B4A-F1A1-68F8-670D-8B575AE1BEE6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2" creationId="{85210DF3-D369-2E6F-5D5A-2A12F6723C68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3" creationId="{12338CE6-356A-497B-C1C7-5965416BAE5D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4" creationId="{A1C7234A-73C5-F738-4969-70E2C4E8C5D5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5" creationId="{6A3CBA66-F484-FA4A-30DE-529B4A25D2EE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13" creationId="{48134AFD-456D-40E6-BEA3-4AD104057593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14" creationId="{9946037C-5A0E-6E3D-395D-7A21E9C63306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15" creationId="{228BC481-EF0A-0D78-FC0B-8D1BEF25B57E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16" creationId="{D88B85E9-1C91-D017-1096-22E3DE2FD566}"/>
          </ac:grpSpMkLst>
        </pc:grpChg>
        <pc:grpChg chg="add del mod">
          <ac:chgData name="Christian Mandel" userId="aef225a8-41a5-4a98-ae30-4a2fc26ef47f" providerId="ADAL" clId="{788571F1-67D0-498C-B391-5ACEBE2343D4}" dt="2022-06-20T08:14:55.442" v="1110" actId="165"/>
          <ac:grpSpMkLst>
            <pc:docMk/>
            <pc:sldMk cId="231874544" sldId="260"/>
            <ac:grpSpMk id="274" creationId="{3D199628-10AF-1D21-2199-F9D43D056A18}"/>
          </ac:grpSpMkLst>
        </pc:grpChg>
        <pc:grpChg chg="mod topLvl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75" creationId="{97BA91C8-BC34-7A16-6B69-A8E59B2A9445}"/>
          </ac:grpSpMkLst>
        </pc:grpChg>
        <pc:grpChg chg="mod topLvl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76" creationId="{EB1C0C0A-E931-9EF3-7AF6-CCAC781591F6}"/>
          </ac:grpSpMkLst>
        </pc:grpChg>
        <pc:grpChg chg="mod topLvl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77" creationId="{0CF62BDD-342F-8E06-D890-826C5EAF475E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335" creationId="{BF27B427-19B6-DC29-BE30-E1B4FEDDF944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336" creationId="{0EB8F4FA-81D5-4E59-B6BC-2A75783BE25E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337" creationId="{920D3EC7-1FDD-F436-0CE4-52320F56DB7F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358" creationId="{AA9DA574-0D2A-EADB-D2B6-26D131D7DB9C}"/>
          </ac:grpSpMkLst>
        </pc:grpChg>
        <pc:grpChg chg="add del mod">
          <ac:chgData name="Christian Mandel" userId="aef225a8-41a5-4a98-ae30-4a2fc26ef47f" providerId="ADAL" clId="{788571F1-67D0-498C-B391-5ACEBE2343D4}" dt="2022-06-20T08:32:44.392" v="1225"/>
          <ac:grpSpMkLst>
            <pc:docMk/>
            <pc:sldMk cId="231874544" sldId="260"/>
            <ac:grpSpMk id="367" creationId="{8AF65DA2-4895-8C2B-56CA-C2BC563C8888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68" creationId="{86029D3A-E49C-0648-3D90-B508B86B0A99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69" creationId="{9E7A7E3A-16CF-2AE7-CFD4-184B4570E95C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70" creationId="{5FF04BDB-57A7-1AB8-E660-48F4232BDE9F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71" creationId="{9BD1871A-8F27-22B4-7A2E-C6C7B5579821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72" creationId="{CAB9F4A4-A9FC-914D-370C-88E8B1A80D91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73" creationId="{74307239-6E8C-1175-C21A-CB67F6651F7E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76" creationId="{0C83970C-749A-9CE4-830A-ADEB6B482A3D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79" creationId="{20B46FE4-8778-83CE-BEE2-301F6B17C4AB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380" creationId="{211180B3-54DC-1F4C-11B2-F32B9BC42DD6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400" creationId="{B9643277-8AAC-0790-355E-9E6B247E687B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454" creationId="{822C851D-F727-EA61-4628-B10FD7355442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455" creationId="{1CC9966F-0141-A0E0-F8D1-22EDA3CFE9A6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456" creationId="{872725CC-676B-93C9-7371-B4495E52B43A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514" creationId="{51453932-7D00-A4A4-233D-30A3D2EBC017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515" creationId="{832B5E5A-D14E-16DA-007F-41D2BE06E7A5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516" creationId="{F28DD574-E98C-C4C5-1E74-9D9B49F9BDB5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574" creationId="{9D8DC191-0140-D292-6737-7479790E9F37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575" creationId="{4604F592-A30B-D5A5-A1ED-E18B957B751B}"/>
          </ac:grpSpMkLst>
        </pc:grpChg>
        <pc:grpChg chg="mod">
          <ac:chgData name="Christian Mandel" userId="aef225a8-41a5-4a98-ae30-4a2fc26ef47f" providerId="ADAL" clId="{788571F1-67D0-498C-B391-5ACEBE2343D4}" dt="2022-06-20T08:32:40.603" v="1224"/>
          <ac:grpSpMkLst>
            <pc:docMk/>
            <pc:sldMk cId="231874544" sldId="260"/>
            <ac:grpSpMk id="576" creationId="{55AFDE56-5428-82E0-5018-506E1DB88E40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646" creationId="{75F59604-8FE1-157D-2022-F2058B4B249B}"/>
          </ac:grpSpMkLst>
        </pc:grpChg>
        <pc:grpChg chg="add del mod">
          <ac:chgData name="Christian Mandel" userId="aef225a8-41a5-4a98-ae30-4a2fc26ef47f" providerId="ADAL" clId="{788571F1-67D0-498C-B391-5ACEBE2343D4}" dt="2022-06-20T08:34:11.668" v="1240"/>
          <ac:grpSpMkLst>
            <pc:docMk/>
            <pc:sldMk cId="231874544" sldId="260"/>
            <ac:grpSpMk id="647" creationId="{3C2CEAE8-E8F8-806E-B190-CF11212978AD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49" creationId="{69984737-62D4-B4AA-EA53-84F435BF7D8B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50" creationId="{ED252207-D3C7-DA32-8F59-FE88F1A34706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51" creationId="{E8D6D98C-1859-4D46-3F4C-1E11EDFAADC2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52" creationId="{8375BCCC-DDCD-8FE5-2C21-CACE8527161E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53" creationId="{035B52DE-F8B2-008D-798B-945B90727607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54" creationId="{B786CF17-3A4E-1B52-6463-86E2947D76A0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55" creationId="{AC5A15E7-2144-6F61-498B-95C94D0A77C7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58" creationId="{D207F02C-5888-0752-EA60-8C90ECED39C0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61" creationId="{616E5457-6945-5B64-1354-063C12A85E70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62" creationId="{C2932118-B93F-78D1-0C5D-DFCBD5D82F69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682" creationId="{1E70F333-6856-CED8-934E-0F318217FDF0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736" creationId="{548478F2-B641-AA67-917E-EB9DB9CA02A0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737" creationId="{6E561BEA-2A85-1022-00ED-B128E3404005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738" creationId="{A59BF446-1154-5186-1FD5-A1B9AA539098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796" creationId="{D4FE1109-02F2-04F6-A116-2C5B9B3B4ABF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797" creationId="{FAB50D57-6293-A35E-6B5E-48D68B34ABE3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798" creationId="{4270D1FA-C3FF-B8B6-B5FF-CDCBFD154785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856" creationId="{C8CA4375-9A2B-019C-2D16-1B45A43775C4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857" creationId="{C110A110-57F8-5B26-97A3-2490A84BE6FD}"/>
          </ac:grpSpMkLst>
        </pc:grpChg>
        <pc:grpChg chg="mod">
          <ac:chgData name="Christian Mandel" userId="aef225a8-41a5-4a98-ae30-4a2fc26ef47f" providerId="ADAL" clId="{788571F1-67D0-498C-B391-5ACEBE2343D4}" dt="2022-06-20T08:33:49.049" v="1233"/>
          <ac:grpSpMkLst>
            <pc:docMk/>
            <pc:sldMk cId="231874544" sldId="260"/>
            <ac:grpSpMk id="858" creationId="{D7345F91-B868-E9C7-CD96-17785039E02C}"/>
          </ac:grpSpMkLst>
        </pc:grpChg>
        <pc:grpChg chg="add del mod">
          <ac:chgData name="Christian Mandel" userId="aef225a8-41a5-4a98-ae30-4a2fc26ef47f" providerId="ADAL" clId="{788571F1-67D0-498C-B391-5ACEBE2343D4}" dt="2022-06-27T10:05:44.848" v="6720" actId="478"/>
          <ac:grpSpMkLst>
            <pc:docMk/>
            <pc:sldMk cId="231874544" sldId="260"/>
            <ac:grpSpMk id="880" creationId="{C9D2FB9D-D49A-6AA9-AB78-DD2DC02CEC84}"/>
          </ac:grpSpMkLst>
        </pc:grpChg>
        <pc:grpChg chg="add del mod">
          <ac:chgData name="Christian Mandel" userId="aef225a8-41a5-4a98-ae30-4a2fc26ef47f" providerId="ADAL" clId="{788571F1-67D0-498C-B391-5ACEBE2343D4}" dt="2022-06-30T09:34:06.537" v="7486" actId="478"/>
          <ac:grpSpMkLst>
            <pc:docMk/>
            <pc:sldMk cId="231874544" sldId="260"/>
            <ac:grpSpMk id="896" creationId="{B374E54C-B0DC-B5D6-2A84-BB06F156F125}"/>
          </ac:grpSpMkLst>
        </pc:grpChg>
        <pc:grpChg chg="add del mod">
          <ac:chgData name="Christian Mandel" userId="aef225a8-41a5-4a98-ae30-4a2fc26ef47f" providerId="ADAL" clId="{788571F1-67D0-498C-B391-5ACEBE2343D4}" dt="2022-06-20T08:34:10.008" v="1238"/>
          <ac:grpSpMkLst>
            <pc:docMk/>
            <pc:sldMk cId="231874544" sldId="260"/>
            <ac:grpSpMk id="927" creationId="{F1C64E8C-DB67-E428-5788-C7DA3DD6EC8E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29" creationId="{2A6728EA-5618-016B-8595-585156351207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30" creationId="{998528D9-20BE-1AA8-419C-EC4E6FCA086B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31" creationId="{FCE3A635-670D-6E17-038F-29DB75363D4F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32" creationId="{9F5CB1B1-F414-7F11-D3A3-395D6B11C204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33" creationId="{CC72550D-FC58-A6DD-86ED-973B07BD7745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34" creationId="{77FA8A4A-A451-1E2E-C070-D7B83F1C42A7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35" creationId="{F856BDFF-F847-9367-5B4A-831D0289B3DD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38" creationId="{3D68D279-168D-DBA5-F147-A6B777B7E705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41" creationId="{9C38FD13-E99D-0990-7D55-1512F85138C6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42" creationId="{C3A0DCBF-B7F7-2779-91A1-68CD31E55A48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962" creationId="{F3A82B43-0C83-84CB-3E3A-8645E20FDA31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016" creationId="{843807B5-10C5-0723-AD5E-9A7638637D92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017" creationId="{7AB50713-09E8-4596-1F26-C8963C1B02A4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018" creationId="{46ABA901-FA93-A077-339F-8B6598B2EFD8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076" creationId="{ABBD458F-A064-FEC5-B9ED-CB4C59718126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077" creationId="{0C1D2204-942C-400C-E741-2DDD2357B8D1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078" creationId="{0E16E01F-8D90-09E5-2A35-522997EEB923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136" creationId="{9625A1D4-2D06-DE31-1931-29BB03589E32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137" creationId="{69745ED3-556C-0899-AA53-AD254C7F8112}"/>
          </ac:grpSpMkLst>
        </pc:grpChg>
        <pc:grpChg chg="mod">
          <ac:chgData name="Christian Mandel" userId="aef225a8-41a5-4a98-ae30-4a2fc26ef47f" providerId="ADAL" clId="{788571F1-67D0-498C-B391-5ACEBE2343D4}" dt="2022-06-20T08:33:57.457" v="1235"/>
          <ac:grpSpMkLst>
            <pc:docMk/>
            <pc:sldMk cId="231874544" sldId="260"/>
            <ac:grpSpMk id="1138" creationId="{74AE38F9-1DDF-0248-3EA8-AC7894D8B9F3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07" creationId="{F9E2D0D1-A100-A2B5-9210-7258BBBCBE18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09" creationId="{2E6A2F4A-3147-B646-2866-BFCA0AB6FAD0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10" creationId="{B548FD37-1DA1-0504-D117-BB2B258F70B1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11" creationId="{DE032FAE-C094-5F87-B0F8-F25831E90CFA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12" creationId="{250AB9EB-5877-C950-2FAD-03A3B56805BD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13" creationId="{705A35EA-38A1-87B9-10EC-BD532F210397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14" creationId="{6313ECAF-D621-36AA-3C09-0F0D1CB94FEA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15" creationId="{82DE6578-7563-1D15-1BDF-61BFE3462439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18" creationId="{D4377C39-D097-976C-1F5F-858A18491C8C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21" creationId="{154BC9F5-98AF-1665-1FEB-8A2487E9DCC2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22" creationId="{6A4CE88B-2553-880F-87EB-50DA40811FD6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42" creationId="{EF563BEB-C68B-4A1D-9F7A-49C3AC893539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96" creationId="{BE9C1698-59AB-AD6A-A2C7-264FFEECF012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97" creationId="{73667462-86F1-31FC-C682-639BCF681366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298" creationId="{EE987523-C2F1-8919-AFFA-AD36EE1DD04A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356" creationId="{41B7CCA9-E51C-AA22-4304-4DFE9F44CB14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357" creationId="{A88DBCD6-EEE8-AAD1-6B22-7F540BA5D41F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358" creationId="{200B3F6D-2F5C-D437-9A7D-7395BAE7C781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16" creationId="{0C36A8BB-20FD-4160-719D-FE491EC1DCC7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17" creationId="{DC3490E7-B281-14CA-2119-62E69960B40C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18" creationId="{AB367B0B-DA35-4770-53B2-ED029ED66FDE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87" creationId="{A2964D87-95C0-6749-2371-4A983277BACE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89" creationId="{EC6CAE6E-7F70-19A6-8226-A8A8E2C4F52D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90" creationId="{0538133A-69E2-C2DC-26CC-071EC82EAC40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91" creationId="{2833A9D6-5B2F-9D68-3595-53F50DAE2DDA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92" creationId="{636DFBD8-65A3-38C2-EE2D-6736C07B925F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93" creationId="{9BA5446C-EE20-A379-7564-F3F5082C51A3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94" creationId="{E1AF532C-9A6D-8963-A49A-B79EEAB9DE0A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95" creationId="{1560E19F-A1C7-9771-A864-05A7045D18D7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498" creationId="{040A8586-84CA-B232-0260-07BF1FC40FB7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01" creationId="{525B5B38-6660-A946-9C94-4420C387F114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02" creationId="{F87CA14D-9200-67A7-B632-2CB7C5CC8F48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22" creationId="{FA46BAC8-F748-0512-237D-FE4BBE457CC2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76" creationId="{C922CAC1-01D5-232E-698F-BF3025252B45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77" creationId="{389C615F-2B66-021D-0811-1346BAB20DFF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578" creationId="{182218FA-A3C9-29E3-56F2-A585FFE44312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636" creationId="{1119CA90-0163-C03B-30E8-72D5AA679A04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637" creationId="{B7F8F3F7-7384-E4C0-381F-3314429074BF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638" creationId="{A93AFBDB-EBC9-BFD6-BCB8-7D1690A7D956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696" creationId="{8A7FB017-38CF-DAB0-EC8E-D7824C6241D7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697" creationId="{CC22B253-021D-A485-ADF8-F45E9F72683A}"/>
          </ac:grpSpMkLst>
        </pc:grpChg>
        <pc:grpChg chg="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698" creationId="{1A98B88B-0892-1D7E-2FF9-A9145866832B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767" creationId="{EE152663-289B-B6C3-2645-FB6D1B599BC8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768" creationId="{0E5E78DA-81FD-88D7-C3F1-99560FECD816}"/>
          </ac:grpSpMkLst>
        </pc:grpChg>
        <pc:grpChg chg="add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1769" creationId="{60556684-BB94-8D60-2CF3-7B1DDE1357CB}"/>
          </ac:grpSpMkLst>
        </pc:grpChg>
        <pc:grpChg chg="add del mod">
          <ac:chgData name="Christian Mandel" userId="aef225a8-41a5-4a98-ae30-4a2fc26ef47f" providerId="ADAL" clId="{788571F1-67D0-498C-B391-5ACEBE2343D4}" dt="2022-06-20T08:51:44.133" v="1301"/>
          <ac:grpSpMkLst>
            <pc:docMk/>
            <pc:sldMk cId="231874544" sldId="260"/>
            <ac:grpSpMk id="1771" creationId="{86639888-59A6-2A5C-72D4-6B35468A150A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73" creationId="{2BDC1E60-8C91-FA50-C75B-A3D52A8394BB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74" creationId="{76215B25-ADDE-CB6C-53C9-65C989989A3E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75" creationId="{18C32357-82A3-7B54-50D6-F22E750876D3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76" creationId="{128B9387-DA1D-E050-7DB1-3A679F492887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77" creationId="{08EF7C0E-16AA-1D79-791F-0581851E4D33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78" creationId="{95C5DA4A-F773-F9C9-ADBF-DC0624446C91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79" creationId="{40A2AE30-6090-6F73-9B66-BBD7D67B5C41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82" creationId="{AC50D655-D7C4-D817-2B93-3D8C128B1478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85" creationId="{2749A12D-E733-8E51-CEAF-19F5B6F8CF55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786" creationId="{AE8F4479-5296-D91F-52B0-D636040468BD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806" creationId="{875C6972-282E-7044-5620-C6BD2B1ED50F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860" creationId="{C42A1C4B-2ADA-A04A-3DC1-2AEE010297D4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861" creationId="{758486EE-1313-C61D-ABC4-D111B140B65B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862" creationId="{D4F0F935-45B6-45A7-FD79-68D9C2EC4DD1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920" creationId="{5D047F85-3E78-52D5-C75A-354984236551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921" creationId="{A98A4264-E6DD-5F46-B870-091EF67C3603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922" creationId="{1481FB3C-0723-BEA3-6835-47A295BC5A12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980" creationId="{E182746E-D050-0B4F-4636-07F853E49830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981" creationId="{A35CB3EB-F980-10A7-E2D2-5AD65CD423A4}"/>
          </ac:grpSpMkLst>
        </pc:grpChg>
        <pc:grpChg chg="mod">
          <ac:chgData name="Christian Mandel" userId="aef225a8-41a5-4a98-ae30-4a2fc26ef47f" providerId="ADAL" clId="{788571F1-67D0-498C-B391-5ACEBE2343D4}" dt="2022-06-20T08:51:42.342" v="1300"/>
          <ac:grpSpMkLst>
            <pc:docMk/>
            <pc:sldMk cId="231874544" sldId="260"/>
            <ac:grpSpMk id="1982" creationId="{1620FD93-2D48-6507-3A9D-A75C51D33ADC}"/>
          </ac:grpSpMkLst>
        </pc:grpChg>
        <pc:grpChg chg="add mod">
          <ac:chgData name="Christian Mandel" userId="aef225a8-41a5-4a98-ae30-4a2fc26ef47f" providerId="ADAL" clId="{788571F1-67D0-498C-B391-5ACEBE2343D4}" dt="2022-06-20T09:01:53.025" v="1389" actId="164"/>
          <ac:grpSpMkLst>
            <pc:docMk/>
            <pc:sldMk cId="231874544" sldId="260"/>
            <ac:grpSpMk id="2057" creationId="{19D9ED85-C87F-686C-075C-05B11958FEA0}"/>
          </ac:grpSpMkLst>
        </pc:grpChg>
        <pc:grpChg chg="add del mod">
          <ac:chgData name="Christian Mandel" userId="aef225a8-41a5-4a98-ae30-4a2fc26ef47f" providerId="ADAL" clId="{788571F1-67D0-498C-B391-5ACEBE2343D4}" dt="2022-06-20T09:02:20.356" v="1394" actId="165"/>
          <ac:grpSpMkLst>
            <pc:docMk/>
            <pc:sldMk cId="231874544" sldId="260"/>
            <ac:grpSpMk id="2058" creationId="{E706BC4B-993C-B873-B06B-D8E5126BB8AC}"/>
          </ac:grpSpMkLst>
        </pc:grpChg>
        <pc:grpChg chg="add mod topLvl">
          <ac:chgData name="Christian Mandel" userId="aef225a8-41a5-4a98-ae30-4a2fc26ef47f" providerId="ADAL" clId="{788571F1-67D0-498C-B391-5ACEBE2343D4}" dt="2022-06-30T08:27:52.400" v="7306" actId="1076"/>
          <ac:grpSpMkLst>
            <pc:docMk/>
            <pc:sldMk cId="231874544" sldId="260"/>
            <ac:grpSpMk id="2061" creationId="{7B9AE7F0-8B3C-BA5F-A6EA-19B194EA5CEC}"/>
          </ac:grpSpMkLst>
        </pc:grpChg>
        <pc:grpChg chg="add mod topLvl">
          <ac:chgData name="Christian Mandel" userId="aef225a8-41a5-4a98-ae30-4a2fc26ef47f" providerId="ADAL" clId="{788571F1-67D0-498C-B391-5ACEBE2343D4}" dt="2022-06-30T08:27:52.400" v="7306" actId="1076"/>
          <ac:grpSpMkLst>
            <pc:docMk/>
            <pc:sldMk cId="231874544" sldId="260"/>
            <ac:grpSpMk id="2064" creationId="{8484549F-56D9-B80F-9570-8AD8BED2061F}"/>
          </ac:grpSpMkLst>
        </pc:grpChg>
        <pc:grpChg chg="add del mod">
          <ac:chgData name="Christian Mandel" userId="aef225a8-41a5-4a98-ae30-4a2fc26ef47f" providerId="ADAL" clId="{788571F1-67D0-498C-B391-5ACEBE2343D4}" dt="2022-06-20T09:23:12.916" v="1508" actId="165"/>
          <ac:grpSpMkLst>
            <pc:docMk/>
            <pc:sldMk cId="231874544" sldId="260"/>
            <ac:grpSpMk id="2069" creationId="{19C8F3A9-49E2-9C66-0592-5AE83F714BEA}"/>
          </ac:grpSpMkLst>
        </pc:grpChg>
        <pc:grpChg chg="add del mod">
          <ac:chgData name="Christian Mandel" userId="aef225a8-41a5-4a98-ae30-4a2fc26ef47f" providerId="ADAL" clId="{788571F1-67D0-498C-B391-5ACEBE2343D4}" dt="2022-06-20T10:42:59.061" v="1722" actId="165"/>
          <ac:grpSpMkLst>
            <pc:docMk/>
            <pc:sldMk cId="231874544" sldId="260"/>
            <ac:grpSpMk id="2077" creationId="{DC852DDC-CBAD-C429-3F2A-5EE73C3A27F8}"/>
          </ac:grpSpMkLst>
        </pc:grpChg>
        <pc:picChg chg="mod ord">
          <ac:chgData name="Christian Mandel" userId="aef225a8-41a5-4a98-ae30-4a2fc26ef47f" providerId="ADAL" clId="{788571F1-67D0-498C-B391-5ACEBE2343D4}" dt="2022-06-20T11:01:17.828" v="1798" actId="166"/>
          <ac:picMkLst>
            <pc:docMk/>
            <pc:sldMk cId="231874544" sldId="260"/>
            <ac:picMk id="6" creationId="{147DE249-9B1C-CAE9-ED95-721AD954FCC3}"/>
          </ac:picMkLst>
        </pc:picChg>
        <pc:picChg chg="mod">
          <ac:chgData name="Christian Mandel" userId="aef225a8-41a5-4a98-ae30-4a2fc26ef47f" providerId="ADAL" clId="{788571F1-67D0-498C-B391-5ACEBE2343D4}" dt="2022-06-20T08:09:23.848" v="1059" actId="164"/>
          <ac:picMkLst>
            <pc:docMk/>
            <pc:sldMk cId="231874544" sldId="260"/>
            <ac:picMk id="8" creationId="{00CE00AC-A29D-6CDA-1AA7-E73CEA9263F0}"/>
          </ac:picMkLst>
        </pc:picChg>
        <pc:picChg chg="add mod topLvl">
          <ac:chgData name="Christian Mandel" userId="aef225a8-41a5-4a98-ae30-4a2fc26ef47f" providerId="ADAL" clId="{788571F1-67D0-498C-B391-5ACEBE2343D4}" dt="2022-06-20T11:21:40.365" v="1861" actId="164"/>
          <ac:picMkLst>
            <pc:docMk/>
            <pc:sldMk cId="231874544" sldId="260"/>
            <ac:picMk id="8" creationId="{2C0AA619-7387-661B-2322-B2C3CF820D19}"/>
          </ac:picMkLst>
        </pc:picChg>
        <pc:picChg chg="add del mod">
          <ac:chgData name="Christian Mandel" userId="aef225a8-41a5-4a98-ae30-4a2fc26ef47f" providerId="ADAL" clId="{788571F1-67D0-498C-B391-5ACEBE2343D4}" dt="2022-06-20T09:47:13.696" v="1707" actId="478"/>
          <ac:picMkLst>
            <pc:docMk/>
            <pc:sldMk cId="231874544" sldId="260"/>
            <ac:picMk id="2079" creationId="{5E84F09B-795D-81CE-0F79-A36E95634644}"/>
          </ac:picMkLst>
        </pc:picChg>
        <pc:cxnChg chg="add del mod">
          <ac:chgData name="Christian Mandel" userId="aef225a8-41a5-4a98-ae30-4a2fc26ef47f" providerId="ADAL" clId="{788571F1-67D0-498C-B391-5ACEBE2343D4}" dt="2022-06-20T10:57:32.106" v="1774" actId="478"/>
          <ac:cxnSpMkLst>
            <pc:docMk/>
            <pc:sldMk cId="231874544" sldId="260"/>
            <ac:cxnSpMk id="14" creationId="{23E5A2B4-442F-AEAB-7D94-19393522ADD3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25" creationId="{B3B5C4B4-0138-F256-836B-36EB6A7D2AFC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26" creationId="{F35FA1D7-ADF6-935F-E382-6CB83DC12FFF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27" creationId="{F85B7EF9-8D8A-CE8D-12C4-04F33294B055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28" creationId="{2D285FAB-8FB2-8E8D-0091-4A041610B519}"/>
          </ac:cxnSpMkLst>
        </pc:cxnChg>
        <pc:cxnChg chg="add mod topLvl">
          <ac:chgData name="Christian Mandel" userId="aef225a8-41a5-4a98-ae30-4a2fc26ef47f" providerId="ADAL" clId="{788571F1-67D0-498C-B391-5ACEBE2343D4}" dt="2022-06-20T11:21:40.365" v="1861" actId="164"/>
          <ac:cxnSpMkLst>
            <pc:docMk/>
            <pc:sldMk cId="231874544" sldId="260"/>
            <ac:cxnSpMk id="28" creationId="{C8A2CCFF-09FF-945F-53D1-7482FFB46A13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29" creationId="{186F4D77-A03D-C4DD-D5B3-B606203D0395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30" creationId="{E65468A4-B46A-7E65-2AF8-BE309DD39974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31" creationId="{5E80BAA7-5297-3B3B-53A3-190A5ABADB6C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32" creationId="{EA9CE811-CA05-5429-5C53-20BAF9E489C0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2" creationId="{109639E4-9B96-C3E7-DB9D-09EA3C030627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3" creationId="{9E3BB265-560C-0A05-A6FF-46CE584255A0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4" creationId="{7A1B1D8F-E7AB-4D26-6752-D2B91D973A68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5" creationId="{0D9E59FD-2615-23A2-54B1-567BAF08CE0C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6" creationId="{356EB2F5-EBA4-B3F9-2D1A-762D62C555B7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7" creationId="{CB555E20-E4B3-4D57-60AB-D46FC328FB25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8" creationId="{20FFA09F-A67B-DBF6-9331-73DAF95F9795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49" creationId="{6237D69A-DE68-0665-FB17-C58C2985C269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59" creationId="{F0A05A50-5713-67DC-7A11-DEEF51F84B89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0" creationId="{2E1E0A97-BC92-2890-1211-302BC65FAD7C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1" creationId="{447FFDC2-76E0-E810-2908-812BB183371A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2" creationId="{2889E88E-8827-8D7E-D55C-2A070FAF6843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3" creationId="{1771529D-31C7-033B-FED6-0E39ECC167D5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4" creationId="{2EA20120-94B4-0BB0-286A-9CB595A8090B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5" creationId="{FF7ED183-D5F2-FE1B-2C52-A454BFCC63A7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6" creationId="{5D4961CC-25ED-EFC1-E7F3-AE4A9EB4535A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7" creationId="{D6A3C881-C724-7B01-EB7E-82C129F26E65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8" creationId="{10E15C92-1ED5-B258-F62B-EEFCA640A01A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69" creationId="{B2090B7E-728A-64C8-C25A-EA65E4E07218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0" creationId="{B81DB7BA-624D-7F07-BB63-1432FEE7DAA0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1" creationId="{32D0A592-7243-BA8E-1402-E7F9C6F9555E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2" creationId="{9E485789-44CA-FDFA-5C9D-9B280C8CCF20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3" creationId="{09C7E782-39D7-E139-1DD0-C493607975EF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4" creationId="{169A278A-E2BB-0CE5-9056-E9EB038E495C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5" creationId="{A6719ECD-BF20-D2B3-FB06-A28D45FE82E8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6" creationId="{9525194D-B5C9-F3D1-110F-9D42B33F2E47}"/>
          </ac:cxnSpMkLst>
        </pc:cxnChg>
        <pc:cxnChg chg="mod">
          <ac:chgData name="Christian Mandel" userId="aef225a8-41a5-4a98-ae30-4a2fc26ef47f" providerId="ADAL" clId="{788571F1-67D0-498C-B391-5ACEBE2343D4}" dt="2022-06-20T08:11:43.438" v="1082"/>
          <ac:cxnSpMkLst>
            <pc:docMk/>
            <pc:sldMk cId="231874544" sldId="260"/>
            <ac:cxnSpMk id="77" creationId="{2516CF45-57B6-5610-9127-7F5587BD7837}"/>
          </ac:cxnSpMkLst>
        </pc:cxnChg>
        <pc:cxnChg chg="mod topLvl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83" creationId="{2D6F233E-58C5-BA02-5A34-E4F2B4A691A8}"/>
          </ac:cxnSpMkLst>
        </pc:cxnChg>
        <pc:cxnChg chg="mod topLvl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84" creationId="{AC6551CB-D756-329C-DA6D-CEE66F453EAD}"/>
          </ac:cxnSpMkLst>
        </pc:cxnChg>
        <pc:cxnChg chg="mod topLvl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85" creationId="{17781E47-CBFC-73C6-0B41-3FE39B9155C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99" creationId="{A02FFD1C-A66C-9C51-E103-DFD6760B86A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00" creationId="{CB16802E-AB5A-326B-5FB8-A3D1901AC50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01" creationId="{27FBABFC-7036-3674-08C1-C385409FD79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02" creationId="{8B7BCAD5-1A83-8720-4FB6-0F49CE19ED9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03" creationId="{351BD5CB-38C2-D7F8-C013-1CA87B06635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04" creationId="{AEB09DA8-B8A9-6548-A050-7A267E72DFE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05" creationId="{E6CC83E0-92C5-6C78-DC54-016C9983110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06" creationId="{8ED56487-BFA1-BAE1-F6AA-E692B61B3DC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16" creationId="{44CE4C5F-130C-06BE-35B9-C566D8253A3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17" creationId="{1463B215-4369-35CB-EBC8-82A91BA5370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18" creationId="{5BFC1765-8DF0-F34A-3574-90322B3D733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19" creationId="{77B51898-1ACD-FD9B-7CF3-09CFC322980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0" creationId="{2B603C1B-551F-9BF3-8A98-7A8BE56D6F8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1" creationId="{753A32FB-7A62-9623-EC0E-8E25550D862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2" creationId="{7753E803-0BDC-A675-A6DA-A22E9D2DE43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3" creationId="{B5519F3F-5C39-F1A9-F02A-2064F73680D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" creationId="{F5842B51-1A23-81B7-AFC0-9B569366C03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4" creationId="{51629297-DC58-B83A-5BE5-B0B924E2903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5" creationId="{FABE00FA-66C7-4E27-1AD4-26CE1626881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6" creationId="{A812C1F4-4880-9C84-73DD-BF81BC7FC90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7" creationId="{99F99E13-8CF3-D167-CC9D-50A91673029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8" creationId="{4354E12A-2986-9B8C-C261-C573CB69F1E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" creationId="{8599F01F-7CBD-45DB-E56B-2DDE219439D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0" creationId="{0B9641CC-FF23-EF3A-BDCC-2A4BCCAB86C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1" creationId="{321C99E9-569C-E27B-7063-58C79A936C8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2" creationId="{6BC5EDCD-D911-6551-D9A5-D48BC620F27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3" creationId="{A1A4B410-A404-A185-31FF-A9DDC4BB924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4" creationId="{AD79A5BB-CFD0-F25E-9F19-E1613EE48F4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" creationId="{50D26961-3B9E-4E5A-65B6-D98CA23AED6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6" creationId="{B4AB78E1-4744-1CE0-2097-051A063B6C6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" creationId="{831D335B-9CFE-7C15-145A-7D19E52964E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" creationId="{69A22B96-CC7D-8BAA-50AE-5816D55F07B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9" creationId="{63990086-4D10-23C6-9160-A03A87866B3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0" creationId="{068CDDB0-BFBE-976A-D225-ADFB3F2DC22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1" creationId="{72A1CBAA-AC49-F77E-ABDC-294A63EFBC3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9" creationId="{11DDBC14-A178-F40F-C8F5-69895D8A795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0" creationId="{AACE4E9D-C7DE-310F-8D55-CAEF3AAF8C4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" creationId="{66E47864-D866-417F-2E0A-880D1079585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1" creationId="{3858C720-1B54-341E-2E71-AE4144A8C67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2" creationId="{C2F70DB3-E159-CB79-2F39-BF167ABB05A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" creationId="{538B3074-38E2-5942-3E9E-3D458189935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4" creationId="{431647DF-F086-1481-6054-706BDAF4F48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" creationId="{9EA6D3B6-EDC1-5891-438E-691A93A374E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" creationId="{7A0FA090-4EFE-1BEA-A074-997558E87CA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7" creationId="{C221DA73-9000-065C-A3D5-099C595E52D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8" creationId="{D3E610E8-C92B-E1B8-DEED-23CB56431E3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88" creationId="{2F86C462-D942-5CC4-0941-C6EED81D87C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89" creationId="{95FC95A6-CD71-1D55-E16F-8BEC0B77C64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90" creationId="{8C938FDF-FA60-8344-91BA-92B7472D17F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91" creationId="{1A58155D-0A56-256D-6E71-E61AECE6F26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92" creationId="{81170D03-5109-FE22-ACA4-00819E6344C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93" creationId="{7ADCD3CC-7B84-D679-42AF-833495CF0E7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94" creationId="{38454EB8-0DC6-2012-495A-5D219A4282F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95" creationId="{621C31C8-C2B4-459F-86A7-14483DC811E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05" creationId="{1D6F15B8-6A98-93FF-38F6-CF03F7D1CF2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06" creationId="{F44AB91C-D6D5-802D-CA1E-404327DA9A9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07" creationId="{D0E18786-00A7-DE63-2562-02F8FBDCD4E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08" creationId="{67470646-8099-CDA8-F96A-7A2F9934087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09" creationId="{806CE2C9-A8EB-4E2C-4281-B543F9A7286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10" creationId="{B54B949F-2DD4-09FC-5824-E90D808ACC7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11" creationId="{E4354F1C-591C-6AEB-E300-01D2803E48B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12" creationId="{F945CE65-6B0E-58D6-80D0-CCF2DECABFB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20" creationId="{969EB581-DB6B-CAF1-6CFE-431CE9923AA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21" creationId="{5F42A786-D40F-A411-23E5-8F9F88DFD7C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22" creationId="{A23CEB8D-FE28-1ABC-69AE-6F3A25C01EC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2" creationId="{1299B1BB-4C7E-43D5-F9BE-CD9522BD901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3" creationId="{527B56D8-6127-6E56-F599-29FD466AE0A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4" creationId="{921EC5D8-EB63-6F71-B497-B9525F4EE91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5" creationId="{44100B8E-81D9-44FD-4524-B9BD5825250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6" creationId="{95364F41-48DE-5BFF-E08A-C126AFA89E8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7" creationId="{B0011091-6B07-CD6A-9501-54FEE5AF130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8" creationId="{3ECF9D7A-4849-F3F0-0E56-D65E946A175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39" creationId="{35206B4F-C16F-7D6C-5DEF-5326A73E5BD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49" creationId="{924EB815-A821-491A-0E32-CD326786B64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50" creationId="{CBB0B24D-7640-97BD-E1C1-45F2EDF0367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51" creationId="{C3374B96-C427-ED3D-C9F7-B2B90089DA5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52" creationId="{1EFF70AC-56E4-147B-B0C1-25EEA8F7984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53" creationId="{C8D73006-7BF1-E73C-96E1-FD902C7420C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54" creationId="{9742429B-4C58-8625-B0EB-870F05F0410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55" creationId="{B9437585-80EA-0C4D-53E1-0008518AEB3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56" creationId="{1F627348-301B-05FC-014C-70A45A0F360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66" creationId="{0BFFBE83-0DA3-65BE-EB74-447F675C583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67" creationId="{C070D8C5-2EA9-1715-760B-0C30764085F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68" creationId="{C2003A10-0FB3-654B-43D9-9AE5FFBBC6E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69" creationId="{18FE086B-AF7D-60B8-C115-FDED7531E52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70" creationId="{7D627E72-F852-F7FE-5E31-0B3A74BFBE8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71" creationId="{5EA4A46B-8D5C-92BC-4206-EF18E5452A3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72" creationId="{E05CBA70-B239-89F6-4659-ADB9DC240E1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73" creationId="{73BFC569-1C49-3803-461F-797C24E3A42A}"/>
          </ac:cxnSpMkLst>
        </pc:cxnChg>
        <pc:cxnChg chg="mod topLvl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81" creationId="{F0163960-B046-6D22-DD73-014AE08C3A11}"/>
          </ac:cxnSpMkLst>
        </pc:cxnChg>
        <pc:cxnChg chg="mod topLvl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82" creationId="{AC4C38DC-39BA-2531-0885-CB82315C0AB3}"/>
          </ac:cxnSpMkLst>
        </pc:cxnChg>
        <pc:cxnChg chg="mod topLvl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83" creationId="{A1CA78E7-BB68-52E2-8870-87B95435034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93" creationId="{D629F62E-FF1A-9865-C237-038BA71A9F5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94" creationId="{F408ADC4-760B-C935-0E36-19E2FB26ACF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95" creationId="{DF99EFC0-EBB2-59C6-B0D4-B0CA7EA5119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96" creationId="{EFBD76BE-A53A-42B0-776E-AAFD810CB82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97" creationId="{FE8083ED-C945-A008-8990-A11284DA99D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98" creationId="{5286D082-5101-18FF-3B0E-038F987EC0A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299" creationId="{1EB2FB05-49F1-48C4-3D31-5C437F9820B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00" creationId="{1BEFAC78-7F8B-EF61-3638-4366181D48B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0" creationId="{186A62A7-93C7-2B43-F565-23A09661949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1" creationId="{EB00E7B1-ECD1-7F77-41DB-5F3DB0D1BF5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2" creationId="{B54686D0-B88C-F2C5-08F8-9EDF16EA97E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3" creationId="{0419E904-7601-B4E3-9388-B7E5CA9E813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4" creationId="{C274B661-F760-8098-EC7D-917B0C32B9F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5" creationId="{DA02CC33-F37A-133A-3E33-2042C1E54EB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6" creationId="{C887B0F7-E6D2-4427-BFF9-0008F693B3B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17" creationId="{6516242B-2801-C117-D1F7-5531A1F63B4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27" creationId="{3B9AC72C-5556-987A-2DC3-EF6B11CC526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28" creationId="{BBAC8C85-EB62-C71B-CD24-167A4AAE5C3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29" creationId="{5DF2207A-824B-F859-2426-FD83F6DDC17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30" creationId="{6A96EBA8-1B95-01F3-4B2C-345316ECFE7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31" creationId="{D02C8A21-B588-5B51-27BF-BC119B5205F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32" creationId="{B6793F34-C9BA-F7D7-5597-D638F343082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33" creationId="{5652ED9D-394A-DE0C-4395-B506BA14483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34" creationId="{ED8C7814-3D6B-6E30-6235-21454400353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39" creationId="{A393E00B-C5D5-C017-58A9-3ABBDA9575E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49" creationId="{60131685-606F-C5F2-9678-55CBF7604FE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50" creationId="{A1C7B6E6-C29A-C6B7-CC0F-F2E6BAC30B0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51" creationId="{1CE768B3-E0F4-5F08-288E-B11B2937C92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52" creationId="{77B43954-706B-BC49-EB83-382E32BC39D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53" creationId="{632A6AA2-995F-01AB-7C95-1BC5FD079F0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54" creationId="{F371EB89-2E65-879C-B043-A12B39BD63B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55" creationId="{4BFD92D9-D644-A292-FEC0-183CCF6AE08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356" creationId="{6F9FD56C-E18B-E3C3-113A-E239D35FDCB1}"/>
          </ac:cxnSpMkLst>
        </pc:cxnChg>
        <pc:cxnChg chg="add mod topLvl">
          <ac:chgData name="Christian Mandel" userId="aef225a8-41a5-4a98-ae30-4a2fc26ef47f" providerId="ADAL" clId="{788571F1-67D0-498C-B391-5ACEBE2343D4}" dt="2022-06-20T11:18:37.810" v="1853" actId="164"/>
          <ac:cxnSpMkLst>
            <pc:docMk/>
            <pc:sldMk cId="231874544" sldId="260"/>
            <ac:cxnSpMk id="357" creationId="{91CCD97E-4FF4-C6BE-E90E-2B928D28E400}"/>
          </ac:cxnSpMkLst>
        </pc:cxnChg>
        <pc:cxnChg chg="add mod ord topLvl">
          <ac:chgData name="Christian Mandel" userId="aef225a8-41a5-4a98-ae30-4a2fc26ef47f" providerId="ADAL" clId="{788571F1-67D0-498C-B391-5ACEBE2343D4}" dt="2022-06-30T08:27:52.901" v="7309" actId="165"/>
          <ac:cxnSpMkLst>
            <pc:docMk/>
            <pc:sldMk cId="231874544" sldId="260"/>
            <ac:cxnSpMk id="359" creationId="{C25DF904-C504-E71E-2D4C-BA71E014EEC9}"/>
          </ac:cxnSpMkLst>
        </pc:cxnChg>
        <pc:cxnChg chg="add del mod">
          <ac:chgData name="Christian Mandel" userId="aef225a8-41a5-4a98-ae30-4a2fc26ef47f" providerId="ADAL" clId="{788571F1-67D0-498C-B391-5ACEBE2343D4}" dt="2022-06-20T08:32:30.392" v="1221"/>
          <ac:cxnSpMkLst>
            <pc:docMk/>
            <pc:sldMk cId="231874544" sldId="260"/>
            <ac:cxnSpMk id="364" creationId="{B7F2B092-4195-C6C8-B833-26DED6206B0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77" creationId="{33CD6DF0-2B27-EFB8-6744-F6C9953014C9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78" creationId="{13E7BA66-2C89-44A5-1E5B-23D11AD49CB8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82" creationId="{CE429D72-F073-4DCA-6E8D-62A6CD8091E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2" creationId="{794BAA3B-1C8F-0F04-0B83-DCA732246FC0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3" creationId="{A3FFE613-775C-8AE8-610B-175B4E2DAB7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4" creationId="{2DBB1C57-A75B-CDC0-D802-9D0C9FD437B3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5" creationId="{41B6C288-4B66-DE68-CDBA-2ABA6AD3D3E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6" creationId="{BE432BB7-B4FA-4569-4CA4-5EF20310FFDB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7" creationId="{A47F4CC2-0EC5-65EF-C55B-C411FF30886D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8" creationId="{CC6299BB-361E-A622-FF5B-A120367AA4F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399" creationId="{30C1788C-4434-76D8-93DF-48C7AFEC637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02" creationId="{01F324EE-6E05-4440-929F-D9C9901B52B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2" creationId="{420751DD-E09F-F77D-73CD-DF69D9677834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3" creationId="{40CFD379-CC4F-4BDF-BE56-8597EC666A08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4" creationId="{F6F35848-A70D-7472-A5C6-1856D02CAC8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5" creationId="{AE7D6734-53EB-4B07-0C43-FE45D129DFF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6" creationId="{92AC2A94-0442-F31A-4D2B-B17D22EE2DC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7" creationId="{B73CC373-F332-C3B5-81E5-44A27CC08930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8" creationId="{31077CD2-FF43-D4E0-787A-CFFE5D27605D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19" creationId="{5B476937-753B-43E1-9548-A498F383B4D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29" creationId="{77E01F61-D2DB-6FF9-8DF8-D48912C766D1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30" creationId="{C2894E5B-BF04-D688-7C81-5E376B4C8C34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31" creationId="{A1C7061D-E697-8527-E85D-52F9720BD819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32" creationId="{4CFD349F-D6CC-B027-B3C1-85C351044124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33" creationId="{3BD16A75-60A7-9DE4-AD13-EB5826D19AB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34" creationId="{964FA88D-0738-2B0E-F92E-5E9A0787CA34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35" creationId="{3F8EB35E-A01C-C524-9631-E8EF5CBE6AE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36" creationId="{D9F5D629-FB4A-B98F-A925-7E9656CCA9D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46" creationId="{585246D6-FA2E-F697-31B1-D229ACDEA210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47" creationId="{3ABDCE0A-2489-489A-FCA8-2F4184745AF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48" creationId="{63267B8F-A59D-3B44-D29B-1BEA3943776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49" creationId="{A3E2716B-6B06-C1CC-3AA9-FEEB94BA60D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50" creationId="{C0CD165B-B559-3770-4C87-BCFDC36E116B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51" creationId="{DC5B6994-7E66-E127-F297-CAC4D343528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52" creationId="{DF48FA51-1AF5-8F21-50E3-6C7D8D83E35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53" creationId="{27E4C86B-F707-7419-8FDA-978C871B1197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60" creationId="{C61E1F42-F9BC-CDB9-ADBD-3CD83DD714B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61" creationId="{1A04DD7D-2F53-5755-F134-4BD85CEAD84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62" creationId="{EA273F38-8138-8E44-6E51-A1605E1B6BA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2" creationId="{A1AD7115-8559-0FE9-6143-6505E1E42E1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3" creationId="{82C5952C-DC64-026C-857B-F7154DE27114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4" creationId="{64BAAFFA-4B78-9421-A7AB-D30D7C0FA6A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5" creationId="{7AD420B6-CE8D-480F-2B54-116C1C78E87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6" creationId="{0EAE0D84-6C46-2F23-26F4-514B989F091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7" creationId="{CF9D5493-8687-3D39-DB56-D0102BFF4027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8" creationId="{C74C3FA2-1C2B-1FD2-5970-88C0FA60E167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79" creationId="{2DEF75D4-5660-857B-2850-3404584186F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89" creationId="{AD5F94C8-4F9F-75D4-CC1E-B1BE5A66399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90" creationId="{56574EBB-F3FF-96E2-2390-8F02C38A1EB8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91" creationId="{08CEADEA-8844-4202-2D90-6315A964469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92" creationId="{CE70E133-FAAE-7F8C-0AC8-9A4F81BD09E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93" creationId="{351A076D-B7A9-0158-0501-37C5B97A3BA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94" creationId="{67A48F7F-04A6-1B79-4106-4925B31DA44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95" creationId="{4042DC19-28B1-DF51-1526-3D67F6101EB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496" creationId="{71C18B4B-455F-2F1C-8625-52F010393A8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06" creationId="{B8584C09-0589-3006-A6E4-E7B668F3FF28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07" creationId="{5136E69B-9BD4-237D-31C6-984CB59DF6C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08" creationId="{0F8A8F5F-07DA-5B64-BCF0-CD9FD4D83AC0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09" creationId="{99099F47-12FD-EA97-A985-BCE0DD2F3C4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10" creationId="{C25FDF09-22D2-0025-D831-CEECBE9E95C1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11" creationId="{775E9C1F-F63E-C703-0FA8-87AD90A8A9A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12" creationId="{3E89C454-FE2F-1BB7-764F-5E2FC7B560C1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13" creationId="{93A3E58A-673C-6F23-B55F-DF3281F0DD8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20" creationId="{BAC9174B-ECDF-4274-CD6B-C589B58A929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21" creationId="{2BE2C57A-A37F-2BD6-0E6B-A28E5B4C06A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22" creationId="{7D21A1A9-3B08-4AC4-037E-8BD3DDADCC3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2" creationId="{B5969319-FF42-0341-580F-87F210281779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3" creationId="{09583925-5D0D-FDF9-DDBD-D1DBFF5C88B0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4" creationId="{0741A8FA-2B60-65B2-C654-D83A14C34E4D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5" creationId="{53F0EF60-38FB-E466-B447-7545DFE5388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6" creationId="{3986C74D-50D4-6F0A-6C81-5C8243E40DB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7" creationId="{4DDE3391-1293-971B-AAA4-A97EFFCCB50D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8" creationId="{86CE751A-E341-1066-7515-CD56FA09B07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39" creationId="{5EFC00F5-35B1-6B0C-B40C-7FE2CF60711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49" creationId="{18EFA75D-471A-DB4F-4F57-0B59FB20CA6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50" creationId="{CD6424B4-7192-920B-3F69-C56D0C8069D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51" creationId="{5A095BBC-E67D-5A11-4F4E-E8E9374D7F4B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52" creationId="{3EE935A0-3C7F-307A-F0A7-DDA8CC41CF03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53" creationId="{EF5836E8-4444-3833-5E26-4A00BC83C9FD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54" creationId="{1E1F14AC-E698-FBCE-79BA-9E56E8729EC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55" creationId="{88A96166-816A-5AE0-5C4A-44BE481EEFCB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56" creationId="{7BE43C58-7B2F-181E-617F-3FEC5B8B0CD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66" creationId="{88118574-F5CD-8B3E-D608-DD47D0C38E03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67" creationId="{2B6340DA-D700-6892-84B5-DEC3A56829C3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68" creationId="{9372E770-46FD-2D48-3173-C8082EDA3FAB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69" creationId="{65141808-E165-6BFB-B53A-E7B14CE0FF2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70" creationId="{118F8F60-9045-D340-5ACB-2A5CDD626E88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71" creationId="{47A240F6-EDB7-679E-8DAA-4183B20C2C8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72" creationId="{071D4712-0C00-13EE-7E73-73C8B239077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73" creationId="{CF54DA1B-3878-E332-DAC6-16B49E2A9A5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80" creationId="{B522B2C7-912F-93E4-653D-DA6A5248BCB3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81" creationId="{7F8CBD90-CAE6-8D60-13BF-1A6BCF457C5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82" creationId="{71B47104-36C8-7A00-9D66-7CA37B64AAC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2" creationId="{1339D45F-A340-1402-DDD9-B583FDB88337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3" creationId="{D5012819-A595-E476-70D9-B3BBB89ACBF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4" creationId="{8F26023C-EFF1-8CF4-42E5-7CD6BF75C118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5" creationId="{9F8F2132-0409-95DC-3279-A0750C9DBA74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6" creationId="{A8C3E862-344D-1A9C-DA20-08F1F58B50E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7" creationId="{0CB648AA-1F75-4BE6-3D82-D6D9CF8110B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8" creationId="{2D8CF11A-D63D-FEA8-121A-D41FD64574F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599" creationId="{C5E1E03B-9095-FFC2-016B-EAD2855EC2B0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09" creationId="{298C6BE5-E19C-B050-519F-0FDE1B599F6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10" creationId="{2A5FEB00-D5DB-1C4B-75B6-ED6D4B0DB434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11" creationId="{BB5D9F6C-4238-E7D8-F9FC-9580A8A8C6C8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12" creationId="{F0D9075C-BB18-9DF8-7B26-632B05147D7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13" creationId="{62DFFAED-3E98-A329-0679-27CE05D0A91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14" creationId="{CE024141-D1BB-5111-87DA-1A68251C7F9B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15" creationId="{E6027BF9-6D99-F576-1D23-230824E968C1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16" creationId="{A0034252-BEBB-2B6F-4D6D-B3F59E48A195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26" creationId="{B3064229-5278-88F4-2A5C-31F78E9A061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27" creationId="{C19BF469-2B72-BB6D-050F-0F83BC45271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28" creationId="{DF47A097-6105-E94E-D25F-F8FD3DB73D8D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29" creationId="{285A94DF-D0D1-AAEA-44F7-06797133A4A1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0" creationId="{B5948FC1-A999-7C97-C3AD-698A72E39F01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1" creationId="{36CA165A-2F26-9CD7-1364-669B059900F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2" creationId="{A393C655-7354-F99E-AEE5-BF4DEB284E4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3" creationId="{E0374960-7702-C9C9-7083-67746E1E1C2F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4" creationId="{8E42A405-4222-67C4-F7B4-620E1676522B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5" creationId="{3A11931E-9DCE-78C3-4A6B-18F43C68C866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6" creationId="{7F95D0DB-D429-B4BE-9F46-CB019B8D3880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7" creationId="{EBDB3F17-72FA-509C-CE9A-8A9C8735335A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8" creationId="{2930419A-3F98-9B29-5174-497573AE688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39" creationId="{B56F111B-5F6E-43C3-2EA7-0D54D3FF7707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40" creationId="{1E0FD9B2-274C-6BF5-B0B0-909F068209BE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41" creationId="{9D24379A-3A3C-660E-F8C2-2DE8C66D6AC2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42" creationId="{CFF5A67F-D26F-F9A1-112A-E596C669811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43" creationId="{8199DC38-B38D-34A1-B2CB-2A9E924F6DCC}"/>
          </ac:cxnSpMkLst>
        </pc:cxnChg>
        <pc:cxnChg chg="mod">
          <ac:chgData name="Christian Mandel" userId="aef225a8-41a5-4a98-ae30-4a2fc26ef47f" providerId="ADAL" clId="{788571F1-67D0-498C-B391-5ACEBE2343D4}" dt="2022-06-20T08:32:40.603" v="1224"/>
          <ac:cxnSpMkLst>
            <pc:docMk/>
            <pc:sldMk cId="231874544" sldId="260"/>
            <ac:cxnSpMk id="644" creationId="{48420EBF-AFA1-C9BB-93BD-5C92E450A47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59" creationId="{07AF992C-8A58-2C94-EDC6-2748681DAB2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60" creationId="{8CB92E52-302B-A455-2709-AB05DDDF550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64" creationId="{7DC18DA8-910A-998D-A3F6-079F74F6D23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74" creationId="{91A6353A-C9FB-1894-79CD-6E567125599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75" creationId="{51E54DB3-FB90-06AF-9A26-A852FC441F9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76" creationId="{FA74B960-D795-9E03-79C6-90C1B6F38F6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77" creationId="{38DC893B-99AE-E01D-6091-F4F016419A1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78" creationId="{6F2BF6A9-903E-0612-3A23-FEF9D178BF0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79" creationId="{EDDFED51-C510-32BF-A7DC-9574D25A38B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80" creationId="{89231A56-B3E3-7758-8525-2B91C7A28B8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81" creationId="{991F68F1-B3C1-FDB6-F1F1-4046DFF2B4A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84" creationId="{98B062C3-C051-DCE1-3514-A4820275315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94" creationId="{FA389782-245C-ACB0-3D33-12FD70F09C9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95" creationId="{C9601834-DC54-5923-EC71-66033132C98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96" creationId="{3DA60BA5-21D4-7A3B-2724-5347D215A3BC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97" creationId="{C05F6343-B3D9-9D5B-5A43-1F1CF508139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98" creationId="{BFCF3E1C-3103-AB50-8481-1EA35DECEBB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699" creationId="{4571F81B-6D00-2CA6-1F90-B4FC4405493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00" creationId="{5503FF5D-47EB-B53E-94FC-A60968BC101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01" creationId="{D346AF4F-C872-F4E7-4AFD-D66DD3D49469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1" creationId="{6C0687B9-ED2B-C6B7-BE2E-691976C49D1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2" creationId="{61B15652-5679-3320-388A-930AE397DED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3" creationId="{CAD3D013-A2C3-991A-AE58-EEB133D83C8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4" creationId="{FB54954C-8371-5CAD-0601-2AD6B29E5C3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5" creationId="{05D2182B-F48D-3EAB-B150-8231A7CF297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6" creationId="{2092A008-D7CE-B147-FD13-B6E7E59718B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7" creationId="{74A3F61F-C7A0-77FC-B68C-C314A5873AEC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18" creationId="{1C3DA725-EDA7-48E3-879A-49CAAC5100E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28" creationId="{0A3ECDDA-BEC1-2E72-77F7-D3CCC214FD4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29" creationId="{B24B689A-6873-7AFD-B31A-043FEA1995E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30" creationId="{8F3FE3FC-F7B3-9405-04B8-B1CE0A9BC1A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31" creationId="{41CE51EF-A284-E4DF-10FD-D4EF407F74B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32" creationId="{C7EEA004-6107-841D-72A8-1F112FA6AB1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33" creationId="{FB5FDCD8-5263-27BF-5C79-3D46BFF12E8C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34" creationId="{49C584CD-A21E-AAC1-DA44-B5EBA883352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35" creationId="{D32DBAD6-E92B-DA89-4343-9B41CF18749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42" creationId="{EB75E2A3-2505-029D-6F20-1CFDA5066202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43" creationId="{08071996-65C5-FD0A-EA26-62C8B9234BF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44" creationId="{7E81D95C-092B-FF01-BCFC-B50A03E8FE5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54" creationId="{A7D0A4D3-829D-AD87-C54D-2227C19DAC77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55" creationId="{93764BF1-736B-F875-A4DF-4D6B17CD912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56" creationId="{8034AFCE-E5D8-8390-EEBB-87D0CEC135D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57" creationId="{C2E82CEA-5709-A2D6-A76B-30D6F84460D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58" creationId="{99899F3D-73C7-8A18-ADBE-D55E36050DAB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59" creationId="{94E6E400-12BB-C15C-9E1A-988011C4990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60" creationId="{74587037-E9AE-1A2C-874A-10B79FDC7902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61" creationId="{AF7BDE69-2937-4824-7560-5D32013F7A3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1" creationId="{B74BF1F8-B8F6-65D5-271F-DBF4A13663A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2" creationId="{15C55A3C-3A0B-2221-4632-EDA9FB7DD21B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3" creationId="{B3057A33-9C3E-74C0-D227-065820E4FDE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4" creationId="{3F1098A4-B772-0E58-B631-1A64DA1DEEF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5" creationId="{0B8EA1C7-D788-32C8-C74A-0CEEFCFCBCC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6" creationId="{2FF613EE-6D01-8BCA-0C76-908106887DE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7" creationId="{F6E287BE-98CC-9548-9948-18651859006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78" creationId="{69009E12-EBA6-B95D-DE88-073EE7AE1FEE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88" creationId="{82CE3C6B-0A73-96FD-001F-E3F93C1DF7C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89" creationId="{992F8E47-0E12-1EA1-A529-64C6B2EB8F9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90" creationId="{B3883432-A798-73FF-E488-CCF9A02E2E8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91" creationId="{436F4039-48E8-316B-74D5-511F9208B10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92" creationId="{79C15205-E364-D419-FF71-6577231222BC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93" creationId="{881ABF9C-4F06-8F1E-7EB8-99FDE2766D5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94" creationId="{79686771-26FC-6438-4051-EEF9640C2849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795" creationId="{0A5E7C06-B1C0-4C81-F2F7-035003C2008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02" creationId="{23EE260B-32FD-3D06-6A16-8FC4290E803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03" creationId="{75441289-4B3D-9C17-3AD6-F0A6B541479B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04" creationId="{FD235AE8-7A87-EBB5-70C9-E0CFC3E4B92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14" creationId="{929422EE-5058-6430-C512-A76CDE15223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15" creationId="{0EBF2A04-7DC4-057D-499B-C53F5196755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16" creationId="{CE6BE130-CB37-11B5-5A58-F8ED829EC1E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17" creationId="{DF305A8D-F088-5FBF-9CA5-A2253CEA474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18" creationId="{43B44E96-37CB-428E-9D5B-AEA15C9721A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19" creationId="{6B709E55-988A-01BF-3041-C0D5F8DFAB6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20" creationId="{51020CC9-902D-7290-41F4-1E0862791F1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21" creationId="{D8ED61CA-44C3-9D5F-C631-7330B690588B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1" creationId="{D3826DB0-324F-A4FE-0221-EC9C9E104A8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2" creationId="{59650F20-DBC8-9BCF-5424-BE98A037880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3" creationId="{E4BC9023-EE99-7001-75D0-01CC1FB21C8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4" creationId="{A367E894-A8E4-4F53-4FF4-071943825512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5" creationId="{8935F564-4827-B7EC-8D83-DD48C23F7AA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6" creationId="{AFBEEDE9-7666-5B5E-183B-908C1F76034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7" creationId="{F3E337B1-9BA9-8B8C-7369-7BFAB0D2276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38" creationId="{412C8F13-E621-6280-387F-F3397AD4E39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48" creationId="{0437700A-13A2-4090-D2F9-8CB7CB76734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49" creationId="{F9721C4B-88A6-9C25-B602-0050728F270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50" creationId="{08ADFE07-6FDA-FD00-06BA-D97250E5364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51" creationId="{FA88C436-4570-6951-60B3-5AEFD25873C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52" creationId="{6B4FB7EC-8241-65EF-E2B7-659063ECEFE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53" creationId="{92F1435F-6D02-175D-3255-480520B4BDF7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54" creationId="{1C2C9537-873D-4F4F-419F-D9F055E03B5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55" creationId="{80DECC82-B88E-6883-804B-B9CE8B9823F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62" creationId="{AA29A319-0882-A601-E33B-38948D92BB8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63" creationId="{569DFD16-A4B9-A483-E8D8-3F6D18475F2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64" creationId="{D73D6614-4914-35E4-B074-702AD9A00421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74" creationId="{B316C5CF-6562-B0A4-1867-624AE225AB02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75" creationId="{36E48A7B-1398-FF7A-5DE4-A9D932DC9E2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76" creationId="{4F31F29F-3CA9-7BD1-986E-2978FB7DC5A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77" creationId="{DEC5C3D1-D55B-3101-D767-E8FDFBB0D57E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78" creationId="{86B27A70-E79F-FC3C-CBE4-0611D257B91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79" creationId="{6AB8B9E0-7B10-09FE-44A4-96411719C5EE}"/>
          </ac:cxnSpMkLst>
        </pc:cxnChg>
        <pc:cxnChg chg="add del mod">
          <ac:chgData name="Christian Mandel" userId="aef225a8-41a5-4a98-ae30-4a2fc26ef47f" providerId="ADAL" clId="{788571F1-67D0-498C-B391-5ACEBE2343D4}" dt="2022-06-20T10:57:33.438" v="1775" actId="478"/>
          <ac:cxnSpMkLst>
            <pc:docMk/>
            <pc:sldMk cId="231874544" sldId="260"/>
            <ac:cxnSpMk id="880" creationId="{01242737-4624-7C12-30D4-2F7AABB7007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80" creationId="{2EE1F9E3-54F2-DA14-650B-4F9089A285B9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81" creationId="{9CE3B0FB-9DDD-07F7-0044-E618E53069F9}"/>
          </ac:cxnSpMkLst>
        </pc:cxnChg>
        <pc:cxnChg chg="add del mod">
          <ac:chgData name="Christian Mandel" userId="aef225a8-41a5-4a98-ae30-4a2fc26ef47f" providerId="ADAL" clId="{788571F1-67D0-498C-B391-5ACEBE2343D4}" dt="2022-06-20T10:57:35.108" v="1776" actId="478"/>
          <ac:cxnSpMkLst>
            <pc:docMk/>
            <pc:sldMk cId="231874544" sldId="260"/>
            <ac:cxnSpMk id="882" creationId="{B36746D8-D118-A83C-DE40-D1941F805B27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1" creationId="{23B4E1B9-7E4D-AEEB-717A-76B680A13C3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2" creationId="{C49F6BDC-E2A0-EBD6-0D25-C6D6D4F6440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3" creationId="{88CF1194-E466-0FBF-0235-4D060F668D1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4" creationId="{C176C98D-CB32-417B-B34B-93E60ABE9342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5" creationId="{BFDC2DC9-4DA9-FB03-E665-A868CD8744F2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6" creationId="{B5B1DD44-8DE5-043B-2996-EBF7348BE6E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7" creationId="{431ED06A-AAF3-19CB-33B4-38CE5A6EF299}"/>
          </ac:cxnSpMkLst>
        </pc:cxnChg>
        <pc:cxnChg chg="add mod topLvl">
          <ac:chgData name="Christian Mandel" userId="aef225a8-41a5-4a98-ae30-4a2fc26ef47f" providerId="ADAL" clId="{788571F1-67D0-498C-B391-5ACEBE2343D4}" dt="2022-06-20T11:21:40.365" v="1861" actId="164"/>
          <ac:cxnSpMkLst>
            <pc:docMk/>
            <pc:sldMk cId="231874544" sldId="260"/>
            <ac:cxnSpMk id="898" creationId="{79D035F1-6474-28C9-DE82-3AB32016E11F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898" creationId="{E7C3F0D4-282F-8D44-36DA-6971E8375476}"/>
          </ac:cxnSpMkLst>
        </pc:cxnChg>
        <pc:cxnChg chg="add mod topLvl">
          <ac:chgData name="Christian Mandel" userId="aef225a8-41a5-4a98-ae30-4a2fc26ef47f" providerId="ADAL" clId="{788571F1-67D0-498C-B391-5ACEBE2343D4}" dt="2022-06-20T11:21:40.365" v="1861" actId="164"/>
          <ac:cxnSpMkLst>
            <pc:docMk/>
            <pc:sldMk cId="231874544" sldId="260"/>
            <ac:cxnSpMk id="900" creationId="{B23269EB-895C-FB0D-A438-3ED899CA420E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08" creationId="{A7716322-7CF3-F974-3389-FCF517FD0F4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09" creationId="{29A3A8C8-FBDD-0CAC-64A9-8EDF8AB9761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0" creationId="{5F8C4EEB-F3EE-5E4D-D769-02F9D73A1D89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1" creationId="{7AB7C947-6F1F-1ECA-B2F8-4AEF310C168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2" creationId="{8C1692E4-1E92-EB8B-C37D-095DE0A3E380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3" creationId="{5FFA055C-DEB7-1EB2-9E22-E325459BA5A3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4" creationId="{B998AC1C-060C-1E8E-23DE-E5846838D99D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5" creationId="{600FE317-7A0D-739C-1CC2-3587EB2A706C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6" creationId="{FF43CE1E-0C5D-2D88-9A6A-5E9166971D77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7" creationId="{FA3D17BA-6CCF-5CC9-2447-2B5B7B1ADE88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8" creationId="{7893D3C7-AC8A-5708-3B3D-60CAA6919602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19" creationId="{0A0EE60F-24E7-4824-27A3-E5A74F478AEA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20" creationId="{28AFC675-DD6E-7E79-E73B-038C713E8185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21" creationId="{A2BB88F9-04B3-A46A-E447-F7D6D2F05C6B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22" creationId="{59104EC7-42D9-D4EF-1DAD-7B8515F4536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23" creationId="{038B14FF-DB15-94F3-B87E-F2C1F392F0C4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24" creationId="{4DB8DFB3-001C-3ACE-5A0C-2C0CB49CFC4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25" creationId="{BD038432-D6EC-03BB-ED8F-66E0B0472976}"/>
          </ac:cxnSpMkLst>
        </pc:cxnChg>
        <pc:cxnChg chg="mod">
          <ac:chgData name="Christian Mandel" userId="aef225a8-41a5-4a98-ae30-4a2fc26ef47f" providerId="ADAL" clId="{788571F1-67D0-498C-B391-5ACEBE2343D4}" dt="2022-06-20T08:33:49.049" v="1233"/>
          <ac:cxnSpMkLst>
            <pc:docMk/>
            <pc:sldMk cId="231874544" sldId="260"/>
            <ac:cxnSpMk id="926" creationId="{6D2DEB8C-6ACA-2FC6-A8FE-7FB9CAD09C42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39" creationId="{9FD41788-E968-725B-41EA-BE81E1A9941F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40" creationId="{05F9A14E-2D5E-052F-B3F8-3487DBE76349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44" creationId="{7730B519-A768-060C-C078-63D55F1369D5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54" creationId="{4401CB2B-9B9D-06FD-BFBC-7C88F848BC2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55" creationId="{05DFF6D8-ED55-143D-CC69-B9A76F2A940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56" creationId="{23349BDA-5B04-5E7A-D79E-3FC0F9745241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57" creationId="{F1922BAF-A4BC-1B2D-3E95-826DBA8E263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58" creationId="{4AFA26D0-3F8E-274D-4F03-8CF4435E266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59" creationId="{35E9A882-93EA-C4D5-99C0-9362C39D06B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60" creationId="{BAA65BD0-58F6-0C21-C073-90953F1FFA5B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61" creationId="{AC1EB074-D364-AD0A-A78F-F972BF3C29D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64" creationId="{A868B6BE-5459-0971-EF7A-C80045FF8B8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74" creationId="{C7569855-981D-CFB6-EFB9-FF718B26E57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75" creationId="{CB83E19E-31FB-3F23-3A30-0A6EA35A824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76" creationId="{24F8A81C-E69E-222B-69CE-EDDACA2ED56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77" creationId="{CC721B99-2504-A917-486A-33DE5BBCC4D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78" creationId="{B936F378-A707-5DA5-0E6B-8A526FE4D94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79" creationId="{7E4370C1-7C1F-9AEB-0E0A-33E676507FF1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80" creationId="{C8F7A1B2-6F27-0A5A-F49E-04DFC6B27E3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81" creationId="{B313034C-0C09-AD0E-8D98-A481DC3E1E7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1" creationId="{16EF709A-86C3-ADDE-2E18-3C7BB8A5073F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2" creationId="{5662D236-6E9D-5349-BD11-3F7B06B9F7F3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3" creationId="{6D07D724-175A-F7DA-50B4-1DDE98BBC296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4" creationId="{EF6EBE33-3F95-EE65-D9E3-CA09FCEF5AD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5" creationId="{9ACF1B5B-5D80-411D-7BE9-3AFE774B505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6" creationId="{4B9D2A63-C56D-C0F9-6E21-9F44067DBEDC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7" creationId="{FA6A0F40-0C49-8519-E080-0849ADC6ADDB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998" creationId="{A5CED750-BAD0-818D-7CAD-02F6E5977502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08" creationId="{29749D6C-FB83-142D-2D9F-6DAD0C77E1AC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09" creationId="{97ADCC05-6EC7-F914-1790-49563EB7253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10" creationId="{4289D6CC-4618-57AD-4865-B5B1BBE55E7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11" creationId="{B89F0949-CCE6-429B-7060-84CDDDA0144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12" creationId="{B0AD9A45-BAF2-EAF6-9703-824972DE47C3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13" creationId="{4C9D72A1-5B3A-4C21-DDA2-41DCEA45C956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14" creationId="{92F099B1-DEEC-E488-E20B-3E71FC2E08B9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15" creationId="{2A340980-792C-77CE-7266-65A92721DD9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22" creationId="{7DD034A4-C7D2-25ED-22CE-771756EBABC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23" creationId="{9A2BEA45-84BD-E23B-B795-87A6C31CCDA2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24" creationId="{571F5F33-1499-3AD2-E9B3-46CDCDB6EBE5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34" creationId="{C69C6176-101F-2321-CD5A-DD333D3B2CF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35" creationId="{86D6B1E9-F00D-2429-25CC-3343458BA71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36" creationId="{BA0301C3-C387-4C9E-2A48-59614DF529F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37" creationId="{C7A6B2F7-F999-5DF2-BC93-83986A2F473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38" creationId="{8039D1AA-55DD-C2C5-EED4-8ECB7000A92B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39" creationId="{5C17C5E5-1FD3-8058-0F3E-4FF7126F39D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40" creationId="{7B638627-4457-3EA6-6EF5-DFD346561D75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41" creationId="{C9CCBABD-5D53-EE00-959C-C2ACD6C752E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1" creationId="{8F2CAFC6-6CAA-4DAC-9A6C-108C1C26F4E1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2" creationId="{705B8B32-4FDD-C9A0-2185-556FB9CE433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3" creationId="{04CFFDC4-5D2F-E1ED-8CAE-414DBC89297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4" creationId="{E5A8FFC6-2D84-711E-4E17-EE50E26CD00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5" creationId="{AB284672-672C-C9B7-6C64-D8B03D6A47B6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6" creationId="{D8D664F8-8CDB-1693-FC6B-5B4409794E3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7" creationId="{50CF394B-35E0-BD17-96AE-A4B3495F148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58" creationId="{A2EC7FD2-F87A-0A28-2715-90C91BEB9C1C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68" creationId="{2461149A-F094-6E59-4EE7-ACBD8D1EE24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69" creationId="{B4506DE5-F0F5-0B16-9659-3D5A88E0F53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70" creationId="{DA9D8A34-8EA0-23EE-B5DD-C5BF347BB25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71" creationId="{77D273CD-C758-B4BE-6077-77CBAF7C3E1B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72" creationId="{B98513B8-8A3E-6F1E-ACD3-BB795B7E037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73" creationId="{FEBF257A-ADCD-8567-058F-533CED0B3F85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74" creationId="{E1761745-4F8C-4892-2C36-B696F60B25E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75" creationId="{DF8B8D51-A44B-7AC9-6CD6-7C79872DD4E1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82" creationId="{BFA76366-4DF9-7371-A3E0-F1D712937113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83" creationId="{7F630A26-4C80-572C-558E-8C081F3CF56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84" creationId="{20080AFB-978F-EAA7-A741-0A030A12A3A6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94" creationId="{0365B55D-3E82-A706-9689-9BBDA4FEFF1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95" creationId="{E446C071-E3F6-2C9E-9150-CF7229749D8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96" creationId="{1CA17C33-13F6-71DF-A0A7-788120B2D30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97" creationId="{950C76B5-4D94-B25A-2AED-DDBDDE4145D5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98" creationId="{B48EEA8F-4612-D54C-C5EC-128B99B64D61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099" creationId="{886FC081-6832-8614-0462-4DF41F4D595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00" creationId="{0B2531ED-767B-5FB2-39A9-77F032F8FFB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01" creationId="{FA295BB5-2F2D-7A7F-B47E-0755C0A73032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1" creationId="{A0394489-873D-B9C4-FB95-66ADBCEAAB5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2" creationId="{3F83ABC6-C102-D137-4898-4247DBF4D97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3" creationId="{F24A9D27-217C-86C9-2C87-D644156005AF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4" creationId="{AE32B432-98CB-A875-1CE6-3DC5E2A948B3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5" creationId="{BEDF9B07-8EC8-7CA3-C183-CE1C6FBEB21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6" creationId="{1F962F30-58D4-B9D2-C9B3-ED26D54344EC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7" creationId="{24038641-B024-1BD9-0AE4-7591C673A95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18" creationId="{D9895EAB-B3E4-8008-F6FB-B3389025310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28" creationId="{33AA4ECC-E989-10C9-C443-4903E648F93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29" creationId="{E091B366-47EE-2422-D1E1-F09356E35C1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30" creationId="{FFFA6F01-ECCC-14E0-DDC9-0E8BA25B44F1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31" creationId="{93F01DA9-BC9C-2D0C-313C-BA60485B9CC6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32" creationId="{966C3E7D-C306-C523-E916-AD20FCCAC72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33" creationId="{273CDFB4-C91F-768D-CD1A-48AF81862F16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34" creationId="{CDE9DC67-28A1-5725-DCCF-E72F370CBF7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35" creationId="{F9D08D2D-EE0A-8A5E-CF97-C7A6128FB85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42" creationId="{F9D51BEF-4A46-77A2-A823-1CC93EC5F47B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43" creationId="{38F82DD3-5CB2-7835-5970-1FC4C288299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44" creationId="{4F6431F5-7087-99B7-D297-9D54E638AC7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54" creationId="{5E3865D8-9D2D-8821-3171-E616626EB86B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55" creationId="{8FDFFD84-9F41-C093-6EA7-12A27E5C153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56" creationId="{A4845F2F-7C0F-8763-CBA3-4D25F287A8F3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57" creationId="{06CEC6E1-932F-22ED-8312-C373A106712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58" creationId="{5F2D5C20-CF8A-7D84-7A7A-B60A599489D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59" creationId="{D39A3525-C0C3-E9AF-6277-261C928DCFE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60" creationId="{2838743D-D5BF-8FC3-C303-690BD1D8557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61" creationId="{F5AB8F62-7F68-FA57-1CA4-A0E2C2FCF62F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1" creationId="{89703823-62F1-54FD-39E3-EBB38466280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2" creationId="{A42AD59C-D7FF-63CD-43F5-11C2AFD380AF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3" creationId="{67A00E32-143B-87C1-67EF-D01A567226EC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4" creationId="{798DBA38-951A-9D9B-3BA6-07D00992C8D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5" creationId="{9F0904CE-ACF3-A8A5-2CB3-1C316FF6381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6" creationId="{B2792F4D-6B91-4110-6C9E-4872F35D5526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7" creationId="{09D4CAB4-4A88-CC7A-1216-2E7F678E1BD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78" creationId="{B01EEF1C-AE8A-3EE0-3898-76102F13F6CB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88" creationId="{57244D1A-7AF2-86DC-AC90-C375818A507C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89" creationId="{B33E1817-A7F6-7B32-C267-0D1326194E2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0" creationId="{0778B758-A923-1BC9-98E4-3C5848D502B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1" creationId="{1BF8D19F-FDCD-EB15-E8BD-E3FDAE2A3BA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2" creationId="{B1F012FA-5768-40DE-60E2-66E748E99F8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3" creationId="{CA420BA3-C2FB-A60F-DAC0-83247C86E10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4" creationId="{8446DDAC-31A2-1C90-722B-A06B1D768DFE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5" creationId="{7C913C34-5F01-AC5C-6359-D23381B5D377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6" creationId="{0A3C35E0-C4FA-2123-B067-234FC9EBC8F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7" creationId="{62CB5033-4334-1BD3-628D-A4F135FD5DF3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8" creationId="{BFFBCB02-39DD-952A-BFEF-EBA9BEE9A050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199" creationId="{C06B6FC5-F126-9645-BAF9-61D2231F357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200" creationId="{04D90899-113D-D977-8865-E2DF0435C805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201" creationId="{085DF3AA-C9D5-CCEF-6596-49468E6AFAE8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202" creationId="{54115002-47AB-6190-D563-DAC038457934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203" creationId="{449AAB5D-DE3B-7100-7BD0-9D463C1D494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204" creationId="{9BBE04A9-186B-16F6-8B53-998A8157107D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205" creationId="{28D37396-20ED-F55B-1584-412E956979AA}"/>
          </ac:cxnSpMkLst>
        </pc:cxnChg>
        <pc:cxnChg chg="mod">
          <ac:chgData name="Christian Mandel" userId="aef225a8-41a5-4a98-ae30-4a2fc26ef47f" providerId="ADAL" clId="{788571F1-67D0-498C-B391-5ACEBE2343D4}" dt="2022-06-20T08:33:57.457" v="1235"/>
          <ac:cxnSpMkLst>
            <pc:docMk/>
            <pc:sldMk cId="231874544" sldId="260"/>
            <ac:cxnSpMk id="1206" creationId="{4E49F794-FC9E-2ED3-DC22-666B277B71B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19" creationId="{6F25D853-7DD4-F29B-A123-D58C8606F5F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20" creationId="{27FFF273-6FE7-2702-C15D-028580E0C5C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24" creationId="{7B0ECA38-4F91-A76D-F86C-6EE2C3825DB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34" creationId="{AFA52961-3D33-5CF2-2627-CCEA03F7CF3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35" creationId="{E998CDFC-EFCD-E52A-1A23-1443038CD4A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36" creationId="{1DBAAB74-12AB-605B-1B85-4F9F3935EF2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37" creationId="{D26F5361-6AC5-4D62-2D60-5B559AC36D1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38" creationId="{C75B7104-7B4A-0B38-0BB4-74637FAAF6F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39" creationId="{0F805872-49C0-70EB-47FB-520AA2CB7D2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40" creationId="{58322CAD-97AC-458B-1EBC-91EA7023DFC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41" creationId="{C7E96016-50F0-C87E-8300-A2C11C66827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44" creationId="{03EE3643-843C-994A-46E6-227517C2A8E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54" creationId="{EF902D51-8618-9E7F-6AB0-B901DE73301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55" creationId="{74CBB95B-9B9A-1831-2319-5A1042F5332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56" creationId="{102AF5D7-38C8-855D-B3B0-509D95D02A5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57" creationId="{E506C142-00B2-98B3-4D60-A64308EF38C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58" creationId="{068355E2-1759-2B60-B848-EA3E43EECE1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59" creationId="{5E7F6E75-0288-2124-83C6-F65D46BA356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60" creationId="{B6D40E06-16F7-71CD-3B59-8D819DF7939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61" creationId="{4200C0F2-C03F-DE1A-3C88-92456BA13FB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1" creationId="{50394138-0F98-202F-B3C6-B94FBF54C0A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2" creationId="{413B867D-15B1-980D-6047-90D99C96441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3" creationId="{18C9083A-11D2-6804-71EF-10831DF9F45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4" creationId="{56C597DC-7B61-FCC3-2202-E305A06107C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5" creationId="{5294E0F4-F799-F875-0922-6EDB06A1570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6" creationId="{CA9EA1DF-943B-C4AC-E117-5EA1E398C97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7" creationId="{411A58E4-BD8F-64EE-58B5-EDBC53743C3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78" creationId="{4843D8A5-D3E4-083A-C065-92871687FE4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88" creationId="{6FE61EED-4B83-1D62-BEFB-75CE1AB3598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89" creationId="{C8177D15-2108-EF26-31F3-A6B4123FC24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90" creationId="{03B8D5CA-3D7F-E343-AAC4-347368A590E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91" creationId="{6BF53D13-21E5-9EEB-7866-1F312000D70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92" creationId="{E3837A2F-8759-75F9-F8C4-88AD1390FA6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93" creationId="{449B1D7C-D8E5-8175-C259-78963B1B640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94" creationId="{6DABC0A8-CE77-7F49-3AE8-4E061333384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295" creationId="{A452596C-E07E-A93A-8C7E-856CB07F370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02" creationId="{ED17BBD9-781A-6C56-25FD-2A0FD63B18B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03" creationId="{11CFBFF8-2FE5-6A63-D657-A9E450AF8AC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04" creationId="{3E04F025-6DD1-7A98-AE4A-904FB0E32AC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14" creationId="{E0170F0D-C28C-25D8-4446-DDF04CF6DC3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15" creationId="{9869EA9B-36AE-A630-02DE-F35D315BC78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16" creationId="{34544899-8624-8B59-05BB-985EEC930A9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17" creationId="{7A9ADD0F-5834-1DF1-A8E7-6BA954F636F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18" creationId="{CDC1F1B0-B492-3B33-6979-F22DAF40CB3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19" creationId="{2B870229-EFA6-9DCF-5A59-4E81F3D9B48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20" creationId="{E31CFC47-E04F-208D-3026-E1B9B1016FC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21" creationId="{3AF9DCEF-9DBE-DFA2-3A58-025FD9C5F84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1" creationId="{C0E363B3-A231-AD99-73A4-BD7D69FD915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2" creationId="{17EA515A-4199-6F30-F3AF-F30899C431E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3" creationId="{685AE3B1-6879-28AF-4263-24744F8F2BA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4" creationId="{AB809848-8A1A-ADBC-1692-61115280B51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5" creationId="{CBE582B8-8C63-AF92-E110-E680620CE3B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6" creationId="{70D4CDAE-BAA1-4A59-41B8-45163AE67BA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7" creationId="{407F2627-B4E9-1956-BCEA-B882E685D61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38" creationId="{BB043759-CA98-5DB0-DE81-08A4B99CA8A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48" creationId="{D5C78876-9054-321A-BA5B-1E2E307CD86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49" creationId="{EED92504-2B4B-E9E2-4B51-7FB857E0149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50" creationId="{A85DDCA8-9F23-887A-46FA-3A1F0C8906E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51" creationId="{600652F2-1D91-47BA-5328-B4CF2EC0C2F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52" creationId="{4AF9DB64-01F5-7BC0-34A8-284A6639E44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53" creationId="{7C2F648E-63AD-9D47-23AB-43A6C9A80C8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54" creationId="{2108A3B7-1A0C-DFCE-50A6-8AAA5203624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55" creationId="{BB8287E1-4164-1A15-CAF2-DD9E60D00FA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62" creationId="{A0241129-4F47-08BC-B9A6-D0224FF819C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63" creationId="{E93A98EB-AAB2-3E67-880C-447AD992514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64" creationId="{9CE86BA3-D81A-024F-0D7E-AB8B78DF0E2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74" creationId="{A7D61F78-A065-96C7-FDB4-58B23B198E7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75" creationId="{ECA95441-DF39-E6D8-A928-DCEEB5C1701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76" creationId="{43BB3C19-3174-2183-3D84-93DA17CC7DC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77" creationId="{5848FEE1-39E8-5E8D-0C5F-55BDA692B72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78" creationId="{07F09990-57FB-B1AB-6C56-091AF308346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79" creationId="{CB52AD20-76E8-F636-7425-37D759977A7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80" creationId="{419A99CE-028D-71AB-E3D3-5C93ABBC21A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81" creationId="{2478915B-A64C-1246-FE98-16C4302AB03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1" creationId="{7145A26F-8480-6794-9FAC-B332597336A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2" creationId="{B2552E73-F649-2B44-6D26-EE0E41CEBDE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3" creationId="{18AD286D-0C8F-554C-BEB4-0B0FDAA3C39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4" creationId="{039D6E97-13F6-27D0-E196-AA57882F568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5" creationId="{AAAF0150-48F6-CC6E-D6AF-64BB14C317D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6" creationId="{8C0E92F2-447D-0346-C9E9-E93B95CB963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7" creationId="{D25FC2EC-A2D8-F684-2C05-DECE24BDE8C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398" creationId="{407D6BA3-E2B2-1413-3E8E-4464E1FFC6F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08" creationId="{EAD58F4A-7F39-5466-5BBC-16F25F41056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09" creationId="{DA8B8D40-8FAF-FA4F-D02A-774DD58692F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10" creationId="{C2B4FEA8-A9AF-69F6-C371-7849EDBC214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11" creationId="{6CB4640E-1E0E-3150-4A62-14ACAA9D4D5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12" creationId="{F24314E4-449C-AA10-651E-021C450953A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13" creationId="{8B9EF9EF-64B9-7511-57D0-C8F030F2671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14" creationId="{456E27C0-EC3E-8D0B-B697-2F5023DC3E4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15" creationId="{CC1BF32B-8AB6-D289-EACA-402BA6AA07E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22" creationId="{1BDC5B67-2C65-2A08-1C7E-182107F5036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23" creationId="{44DE135C-94D1-7039-5F06-E245EF863F1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24" creationId="{571137D4-55B9-07AC-2173-D8C4B60DC53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34" creationId="{A8179157-F39B-39B3-4105-6FBC2A3636F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35" creationId="{BB1FBBB3-A5EA-29C7-8F7C-2CE98049139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36" creationId="{3FA07DEC-4261-1A06-3D64-12ACF0BC627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37" creationId="{E20FA381-D5F6-2705-0036-3622D3E3620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38" creationId="{5FDC48A6-7737-9C85-921E-52EE2973D73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39" creationId="{DB7E4530-1DFB-8DBC-3E91-8C6DEB1ECE2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40" creationId="{18860FC5-AF6F-32E6-5BA6-4403067F4AD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41" creationId="{3457F914-6417-06EC-64C2-924A713AB1D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1" creationId="{1EF5B152-E293-B2D4-B2E9-61B3D517EDF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2" creationId="{1F65233F-C077-56E6-96C8-21F8BBE429B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3" creationId="{87D7C45C-35DA-B26A-3F8C-643239FCCED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4" creationId="{BFBBE1F2-E035-8959-7D73-8A523A33223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5" creationId="{80342D4A-532D-AAB0-BCBC-F20764C6705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6" creationId="{ED89BAD3-E7E5-9F5C-071E-7E6DEBE4F6D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7" creationId="{242DA87B-C3D7-A94F-7CA2-D81FE2B2D46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58" creationId="{FDF78E0A-7F3C-8E4A-AC0B-652D3091D8C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68" creationId="{4ED0EA50-EBD7-10A1-E29F-B415E7F49CC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69" creationId="{DB14A473-4AB0-D775-8C51-EC2273C6007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0" creationId="{67398817-5914-CC65-1561-7EB88D0EFE3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1" creationId="{8AC94945-FE11-16E2-A1A3-2D36F7E058E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2" creationId="{6EB9EAE3-2FBE-0EAC-BF03-C1021BA71F8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3" creationId="{4890A316-E6E9-74BB-FC53-B41D8473D4D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4" creationId="{941FAAA0-70FF-1DE4-F4F3-A7051882221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5" creationId="{D8B0100D-F492-A613-F3D8-A95CF6EB9C1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6" creationId="{E2343BA2-EC62-384D-C7AA-0D15A3464F5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7" creationId="{37015790-9871-B688-F438-E0823D3262B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8" creationId="{8356C857-9EDF-270F-C728-1D667A23DF9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79" creationId="{9C21D4E1-BA7E-A944-6DE2-2F75A2657FB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0" creationId="{6E94395F-7FBA-6E5E-1878-A707F650CE5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1" creationId="{C06FE938-46D3-B246-C310-AB969458F11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2" creationId="{07392333-2123-F1F9-3CF7-5A18EAA7755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3" creationId="{9CD62269-4782-5953-9BFA-A6285713C6D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4" creationId="{4C84ECB8-6785-2F9D-6315-A7632F1149B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5" creationId="{7B50FF65-B15D-FCEA-27FB-3D809815BDA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86" creationId="{76CBDD27-4648-3EF6-8D11-63728F364F7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499" creationId="{1FD1751A-7AA3-7A8D-4F52-E6D8B968B71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00" creationId="{C728E414-3FCA-CC94-D56F-38AA2369C62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04" creationId="{C15FBFFC-FE2D-D6A7-3063-EE859D532C8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14" creationId="{DD9270F6-83AB-DEC4-1923-899A91A8176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15" creationId="{C7DAC49F-38CB-D680-AD5E-334EDCBAA6A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16" creationId="{A2BCF635-71DA-CD05-FBCC-6B983F7EFA5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17" creationId="{B12DDF0A-D894-653F-BC1C-D06CC13A7E7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18" creationId="{287DD6C8-9DCB-D658-2243-6C7B120AAE0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19" creationId="{DE489D30-5E1F-DD1E-2F9B-4DF5391AB30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20" creationId="{0019F8A2-25C3-3BC2-3D23-40A464E31CE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21" creationId="{4670CA7F-7D92-C552-24CA-E8E020D0961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24" creationId="{213B94D1-B244-1934-2152-5702B8C7744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34" creationId="{8FCBB35D-8D06-4D19-E77A-C6A7A8C9C73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35" creationId="{3710B66F-5BD2-1477-66F7-3575F8FDF5D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36" creationId="{86E096A0-9621-A175-A686-47C86FB09B3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37" creationId="{74B4C88A-7122-B12B-BEA7-CB6A91C06B3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38" creationId="{AE12B6D5-B34E-EADD-8773-222C33FA93B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39" creationId="{98366FC5-D7B1-8BD4-C473-FB450BE2934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40" creationId="{3CBE9A65-828B-1D36-8DB7-E70E10F67F4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41" creationId="{C49ECDF1-5497-6704-506E-1358CEB09DD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1" creationId="{71EF821D-C1C5-D40F-AA45-AB56D2567C9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2" creationId="{A74C64C0-A1C1-E2DE-341F-A61B398631A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3" creationId="{99ED5633-BAB2-AB50-E1C3-CAE2B26B90C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4" creationId="{CA6983DF-AFB5-301B-B34F-878913EE494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5" creationId="{F521B75E-6397-0D2A-CDE7-972048080AA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6" creationId="{AEDDE652-B61C-4E5A-A97F-83EE0F45D9D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7" creationId="{0E4D31A9-A71B-A5AF-E806-C4A5ABEA929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58" creationId="{A89F9DA3-0202-6720-A176-924B424F0CB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68" creationId="{6A01DD8B-3D55-FFC4-1D12-1C85D15E6FE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69" creationId="{9CB790C4-A6CC-23BB-DB8D-3A418214A24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70" creationId="{227C36DE-78AD-BDF8-A3BB-CBE4CC9BE85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71" creationId="{0DC49223-765C-2B61-1C17-A836E655ABD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72" creationId="{35F4D854-BE6D-B45E-451C-0C887CBCBBA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73" creationId="{BA040BCE-C7C7-E553-337E-36DA74C3FFC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74" creationId="{33D23FD8-5710-F06C-8B71-A347A991070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75" creationId="{F1D8D8DB-7817-C2B3-8146-E9427233805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82" creationId="{D6643C8A-A871-D2B7-E668-2FB97D72270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83" creationId="{38121145-71C7-B1DB-580F-ECD380247BF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84" creationId="{E69D73FD-8F63-14E1-7B0C-5E5E9F47A8F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94" creationId="{701948E4-5482-61FA-7805-0A758B2BC90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95" creationId="{8785C041-312B-E7A2-32B5-D4F6AED61D4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96" creationId="{85A45B29-5F41-243D-644D-A2D39CF9764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97" creationId="{A5CEB245-6741-4893-E7D5-C1305A57203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98" creationId="{87EC8C91-21FC-8B78-1B0B-905D4D45A56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599" creationId="{E5456EAA-16C7-B012-1193-9033147D6E7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00" creationId="{AC45BF43-463E-9850-BC41-F9500C2E2D6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01" creationId="{BA77B3E9-9CC0-6E0B-9CDF-8A19CE8CAE3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1" creationId="{5EC76A6B-9C98-FA05-6CA1-DAC403CBCC9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2" creationId="{169D3706-D852-170C-F361-FF7CF121678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3" creationId="{694B3ED5-4800-784B-F49D-C3550F0AC4E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4" creationId="{E785FEC9-EA4A-1E67-E933-64563CC9407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5" creationId="{61F3803E-0E58-1544-BA75-4325B19795B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6" creationId="{1FDDC5A8-9E4A-06F5-492A-DCBFE2F0A26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7" creationId="{F0AD16CC-8462-105C-FFCA-C185401D303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18" creationId="{49E2C8E5-BD95-D5CB-8AFC-71002382DFA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28" creationId="{BD23BDFF-59EE-48E5-F4C2-B97185D7857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29" creationId="{E73C59A2-0EF5-D84F-840A-E13783EA62F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30" creationId="{84603601-35D4-35C2-DE38-1CDC359C1B7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31" creationId="{66B75A1A-F0B0-DC65-201C-4B9CA3E0ED2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32" creationId="{E46098BE-8ADC-59C4-C400-DBB6D0C1D21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33" creationId="{883B0DE0-8627-B078-85CA-481269AFCB4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34" creationId="{B9016A92-30FC-FC50-3FF5-CA737E0228D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35" creationId="{D3D7870A-6257-D989-5CA4-7512939DFD5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42" creationId="{D97393EF-8F2B-0A85-E1DC-E61ACB78102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43" creationId="{A791E6E1-7FED-A473-099B-427A8D15F90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44" creationId="{EAF3E95A-F877-7189-ED3D-16CA22E6913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54" creationId="{38ABA601-647C-3B7B-3FEC-87C87FE43CE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55" creationId="{05BF89DC-6EB7-B72D-E848-E88538AC8B3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56" creationId="{96E1DCA2-96D0-C208-954A-5AC6A1D64B1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57" creationId="{35B050E2-F41A-D4EC-D12E-5A670035350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58" creationId="{817F3B7C-8A5B-AAF8-9EF6-065F04AA4B1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59" creationId="{C12F4896-E945-39AE-5F8D-805DA2B8EB0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60" creationId="{58C6EFAE-6A63-10FF-FCB3-D976B16AC1E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61" creationId="{989C3EEE-F165-59E4-1519-49241A71F3C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1" creationId="{C2823D52-B443-DF83-840F-7CBBFECFE69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2" creationId="{E5192C9B-BB9D-34E4-B05D-040248C77B2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3" creationId="{51F4163D-E06B-9529-6753-4A0F91D87EC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4" creationId="{20F37D01-9893-DB6B-21EA-5FA33FCCDFC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5" creationId="{6310C121-B096-800A-A156-3DA677A9EC4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6" creationId="{D0DA19B8-23FE-7A07-3D38-9089D8A2A9D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7" creationId="{1CCA0F71-48B8-20F4-E166-65BEF659E762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78" creationId="{B355F035-371A-2760-E40D-A7CBF60F34C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88" creationId="{3D481129-4E97-8F72-C705-A3997D8DDE7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89" creationId="{47A8A139-8255-AD4E-85B5-56851601717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90" creationId="{9EFB5899-523E-9E27-5357-570C56890AF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91" creationId="{B82F6FA7-65F3-AC61-DAEB-B23879FD9A6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92" creationId="{46CDA671-6D3D-22ED-61E3-EE97E879612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93" creationId="{083C05A6-1524-8316-9098-BE874B46214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94" creationId="{5B7F0047-1446-E474-A49C-DBE807011BC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695" creationId="{9DBF6F48-5DF6-6AF6-777A-9BC0DCEFD83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02" creationId="{C93F50A6-07D8-C529-E3FC-3A4222180A4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03" creationId="{3678BBDC-7759-4CA9-0123-4DA164B8649C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04" creationId="{28E681FD-8582-CB0F-00AF-5E2FAAB6B4D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14" creationId="{3F38C235-12F3-4905-C8D4-18C6753CDA2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15" creationId="{17840932-87CD-64CB-323D-CB6711A7AEA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16" creationId="{3EAB9D24-F830-DEF6-6D46-37B0B3CDDE2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17" creationId="{FFBE068E-0002-4307-49AE-9200E16FA62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18" creationId="{A3D0E948-D746-0D29-96EF-510DB6B0212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19" creationId="{BE0346AF-7CDC-24D0-CAF8-31015DFABD63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20" creationId="{0765F1D2-84E0-2ED0-8E16-8B84A092900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21" creationId="{017EE975-8BFC-5267-629D-ADD6A60D2FE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1" creationId="{02B10FCF-5561-5454-9A3F-7B18F410202B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2" creationId="{89423C48-6C18-6967-00DE-A0CBBC746E6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3" creationId="{B6420596-A2C3-74C9-FC2B-3A148119921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4" creationId="{20965567-887F-0BA6-0E4C-809A5F47C05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5" creationId="{A3ED0DFA-7A68-8E6D-440C-EF9C3B27475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6" creationId="{5BC1BA15-FEB4-880B-743B-FD109C705A1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7" creationId="{4AE44B11-651A-4CC0-7875-8DB80426F97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38" creationId="{5288D29F-CD20-0782-4CBE-F57D20DAF81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48" creationId="{956B72B4-B6E9-5CDC-E808-541584F9FE7F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49" creationId="{32C286C5-3255-90A0-0D04-60D3E807FC9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0" creationId="{479368D4-DAD9-641D-7250-129F6A25307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1" creationId="{32F4AE50-A09E-0726-C816-F7E6933D9C6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2" creationId="{3D1F0087-B66A-5E69-72CF-FF7DFD7E084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3" creationId="{FEE2F8A2-873C-1907-161C-4307FD79EC15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4" creationId="{DC599858-2045-83BC-8D2A-A416F9E8C169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5" creationId="{7A366594-121B-CBD9-2CBE-3BC373AD7C6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6" creationId="{00B15B60-1DFD-063E-3581-D26E1EF399D4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7" creationId="{A1A5D25E-791E-261D-C54D-4A348DAF9FF6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8" creationId="{EAB023CF-B334-A971-191E-7C524DF7CF77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59" creationId="{721553B0-B4EE-4FC6-1A26-CEA41702CFE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0" creationId="{900171D1-EDCB-FE89-6001-2B08F2B103F1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1" creationId="{30211C88-DB7B-8C8A-27EE-74C83E355E1A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2" creationId="{39198FE5-6D32-81C2-8DC1-0676998151F8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3" creationId="{65C988AE-AFD8-750E-F181-F222A2BAC65D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4" creationId="{EB99D585-89CE-0CCA-78AF-A75E00DCDD1E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5" creationId="{0F9AABA8-EC62-FF2C-DBCD-71722311FCA0}"/>
          </ac:cxnSpMkLst>
        </pc:cxnChg>
        <pc:cxnChg chg="mod">
          <ac:chgData name="Christian Mandel" userId="aef225a8-41a5-4a98-ae30-4a2fc26ef47f" providerId="ADAL" clId="{788571F1-67D0-498C-B391-5ACEBE2343D4}" dt="2022-06-20T10:42:59.061" v="1722" actId="165"/>
          <ac:cxnSpMkLst>
            <pc:docMk/>
            <pc:sldMk cId="231874544" sldId="260"/>
            <ac:cxnSpMk id="1766" creationId="{0B194A3C-30CB-43CC-1017-B0C5CF37E26D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783" creationId="{17E987D3-AD42-EF6E-DB97-6EEC62F26CC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784" creationId="{CDD2CB2D-BEC4-6108-6644-1EF8D5D7DD1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788" creationId="{143C6E59-B8C1-6D51-2CF3-F0ADE887EC1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798" creationId="{2413A72E-3132-6127-A281-AF5EDAD7614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799" creationId="{815C9AF0-7672-31CC-DDC8-C016CC6F087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00" creationId="{5A2FBC75-D835-BC61-1BC3-5B79C674E4D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01" creationId="{CBEA83DF-3697-539D-7E14-12DF84F0769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02" creationId="{8E70620E-4A8F-A115-2CE0-632161F33F8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03" creationId="{1B390E2E-8F08-FC92-999E-A041A1E9143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04" creationId="{1EFD1D52-75D8-D0AE-E8D2-49D292FC930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05" creationId="{A902ACC5-E772-C34C-AB71-C885A4C05EF4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08" creationId="{CE8ECAA2-C6FB-3099-1FF8-962B0FD0F83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18" creationId="{8FBC43FE-8C2F-3D98-A55B-E52551546E9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19" creationId="{CC0CD83C-C970-78DA-707C-9C99FE27D7A5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20" creationId="{E81B08D0-DFCB-78F4-5DE5-1DF9AB7BA765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21" creationId="{E9E16B6C-6B33-C836-C19C-38D9146021B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22" creationId="{1F6BE09F-1206-8DE7-D8B9-9B205D3B791D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23" creationId="{D34E08F3-946D-BD87-D27E-CF409E7936E7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24" creationId="{01E05B96-B957-48D5-EF70-FDB76F47D09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25" creationId="{46599B67-4800-E042-06BF-C6A412818F71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35" creationId="{624B586B-70D5-D342-FB44-3496EFFDA5B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36" creationId="{2E5CE86A-71CA-05F7-6763-36683708ED3B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37" creationId="{0DBFB3EE-18C3-19CA-6102-7718E4E4E98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38" creationId="{DBC5B30B-A113-18FF-19D2-3764056419A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39" creationId="{674C091A-14D3-D8AC-E632-28F491C4DDB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40" creationId="{AA8CAEE5-8234-BA2F-5A3E-648D84D9CD4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41" creationId="{E2E97B74-8C24-1C29-FE02-ED34A095523B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42" creationId="{F6517C42-2ADF-E8F1-2039-D19585DD86A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2" creationId="{F5513921-8455-824D-95D0-32EC9774913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3" creationId="{ED8EAE45-8BF6-BA88-76E5-C12BE9663077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4" creationId="{85AD3124-A120-FB13-8399-634A547315DA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5" creationId="{A3B9DC84-1D01-6342-417A-8C64DAFA31C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6" creationId="{6666AE6C-E799-46B8-9D02-5791E4C40CAB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7" creationId="{1CADEA5F-8B5D-CD4E-8F94-534B8A5E89C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8" creationId="{85188692-2280-1917-3DE3-FDE29CC91BEA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59" creationId="{70BDE847-5267-9B56-0084-5676841494F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66" creationId="{AB24950D-7D48-634E-E6B9-57428307868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67" creationId="{C8974F28-1224-F9D3-A65F-ABACB957EEA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68" creationId="{1E67346A-6338-9F0F-BC4C-B418A0234647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78" creationId="{813C0807-455A-FEE4-E480-CB5AE3F9C19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79" creationId="{4D836330-7EB8-F3FE-4D8D-D9D8DCCD38F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80" creationId="{6523B448-48A8-410B-069D-810D07F3568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81" creationId="{CC66CB61-C9CC-CF32-F2B2-A4D86A9FCCB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82" creationId="{50C27B0A-718F-83C8-BBD8-76573F46A1F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83" creationId="{C4405AC4-DFAB-63F4-849F-954AC689C7C5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84" creationId="{AA779A60-E0B0-18E5-7C18-803262C27F3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85" creationId="{6060D9B7-6388-A2DB-9900-F51F5D207985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95" creationId="{1D121171-3C16-471C-B926-383348D7C9FB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96" creationId="{2379D64A-4810-41F6-D00C-D8113305B3B4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97" creationId="{5E38CB49-BF15-740A-DF95-9BCC36D639B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98" creationId="{833253D9-7528-15A0-40C9-15FDE59A130F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899" creationId="{40DE0B09-2CCD-800A-6D7B-3D6B9A559CB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00" creationId="{F1387D55-33A4-1825-F7F7-FE803E061185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01" creationId="{28E82C14-AE8A-F8F5-023A-6AE1BED0308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02" creationId="{033059E6-F2C2-7187-A3B6-5ACBE48A05F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2" creationId="{1B405BC9-AC34-2F2A-1484-23F022DA66E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3" creationId="{8194F452-03C9-E0EC-D5F6-D500A994352F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4" creationId="{9FE5E49C-7DC8-EB54-3B90-00D90C3D40C4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5" creationId="{012FF1BB-800F-EC71-D4EF-9B18DBF6282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6" creationId="{9BA75D0D-F2C2-36EF-182C-84524D26558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7" creationId="{24FA2B9D-C6F3-0990-28BF-484AED27FAD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8" creationId="{89C8F9D1-7722-E0D0-E363-D5E8A32A8A0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19" creationId="{8C5E22EF-D647-ED07-C9A4-5ECA71E717B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26" creationId="{BCE686D3-5100-BCD0-EBD2-FE926BA96A4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27" creationId="{EB0AC48A-630A-D7CB-5EC3-C5C73FD15F4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28" creationId="{31E3BD73-50AA-16A8-7C33-74D367B9260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38" creationId="{5E4A43CE-5ADA-96D9-4595-E204691233F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39" creationId="{A6F613D6-E6B3-84ED-7E1C-DC81C447D0C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40" creationId="{4D9F35B0-C414-B236-1A7D-62321B124BC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41" creationId="{50CB5D1C-D507-2F25-39E5-96B12490AFF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42" creationId="{543C5BB0-CC84-3F5D-B9A4-46170C36C68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43" creationId="{B94AE7AA-D018-1911-674C-61B64EA47F3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44" creationId="{E3ED0E6E-CE18-C12B-D32D-6AF6F7DCB517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45" creationId="{FD8B6D5E-865F-4FFF-6FC4-588B538AF9C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55" creationId="{401993F7-D633-3A0F-0CFC-83F741B2984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56" creationId="{C8302526-3953-7D7F-5A4B-280FC52E5BD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57" creationId="{656FB983-63C5-E937-A580-CEEB98DBD28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58" creationId="{BAD83F7E-2D15-93CD-B018-E324573878D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59" creationId="{3C79D6BF-BCEA-17A4-CEC8-3060C0884C9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60" creationId="{D364CAFF-6DB5-D345-68DE-B4078C0A7A44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61" creationId="{F74D97B9-CA64-E528-0823-7751ADD2FFA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62" creationId="{D70986C8-7C0C-8789-6D34-C34497C95D5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2" creationId="{3BB80469-D197-9D2E-6841-8F381208DE81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3" creationId="{4C05E557-23AF-C8D2-F892-BBC60DF6062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4" creationId="{4E4A54AA-FDBB-D926-0052-8F054736041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5" creationId="{AFDB4C5A-B60E-28AA-0782-A395F367FDA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6" creationId="{2BB29F27-38D6-CA6C-1490-B6224EE546A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7" creationId="{27CE3220-1120-BB6F-956E-D35F400C4DA5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8" creationId="{E782F3C1-D297-0D1A-4EA6-4756FF83368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79" creationId="{2269C734-2AC3-6824-E1EE-3F275C71AC7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86" creationId="{F3DC3007-FAB9-67F1-C3BA-E5000C2E7AA7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87" creationId="{4CEE340A-B6D6-E091-D84A-0CDE51614F3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88" creationId="{B01AD6A0-9B63-8F2E-A251-272CEB48C6A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98" creationId="{AF778125-AFB8-651B-43BE-6C2F5E779A3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1999" creationId="{8C364091-AC26-662D-9108-207973150851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00" creationId="{906DA887-7241-462A-D767-398CBEC694BD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01" creationId="{A015CD1B-D947-D5F2-0A8B-77FAF308827F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02" creationId="{3B3C5BBC-8A64-5D2E-3AEB-4CB909C94DE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03" creationId="{B71CE160-AE4E-9526-DC0C-CE4AB85C6907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04" creationId="{A08A66BF-20A0-6C65-0948-FCDE07CE133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05" creationId="{658D7C6D-285E-9815-9059-E4E2216567B7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15" creationId="{D505C9C2-66FB-9CFA-4569-1BF2DBCAE57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16" creationId="{3EB19E6E-3679-CDC0-77CC-FC99B1AE10E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17" creationId="{6BE628DB-749E-C3B8-EA98-3E36755865CA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18" creationId="{A0F7D579-83D9-73C5-B9E3-2A06DBBB21C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19" creationId="{79186F02-23E0-D201-6FB3-A0A11C58B13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20" creationId="{235F939D-3696-A436-482C-5D89C281894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21" creationId="{91980A40-BCBC-6F6B-52D1-ED50D41E34AF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22" creationId="{1B672167-2244-4584-B23C-C3EED0204416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2" creationId="{BA84FD31-2651-570F-E4F7-8D4C7806383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3" creationId="{DFFDE411-C284-4FE1-3780-E38A24A4FBCE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4" creationId="{EAC489C2-9C62-7000-647D-D9E1F54BB7F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5" creationId="{BCA837C8-3678-1F5D-7CF1-38FED6BFBC25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6" creationId="{373A5BC6-1D87-CBDA-1222-9975812F2203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7" creationId="{C1FC43AA-B9EC-525B-DC2B-56D7F8327791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8" creationId="{9E477C67-D989-3970-609B-9771E0F9D47D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39" creationId="{FF4F4535-B125-62DA-F1A5-3F01296ED462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0" creationId="{C084E828-8030-B485-06B6-7B9D8C8981A8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1" creationId="{88744E27-7407-3C5B-E10E-AB749754DAAF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2" creationId="{16263652-D623-17DE-A89E-D6D3A77C4D8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3" creationId="{D7142008-4CBE-799B-A016-B87B87CC882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4" creationId="{4D859F3F-327E-93AD-0883-24936C4AEFC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5" creationId="{F2446611-2894-CFD0-E205-C06FDA2BB610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6" creationId="{E164DA2D-BBDE-205B-DE0C-0DDEDF516DCC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7" creationId="{21597EA0-B24C-73A1-342D-0D23674B819B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8" creationId="{99900B5F-9BDB-09A5-36F8-0FA52F739129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49" creationId="{59C4C7DC-9D32-1B80-1E11-9E2343F276BF}"/>
          </ac:cxnSpMkLst>
        </pc:cxnChg>
        <pc:cxnChg chg="mod">
          <ac:chgData name="Christian Mandel" userId="aef225a8-41a5-4a98-ae30-4a2fc26ef47f" providerId="ADAL" clId="{788571F1-67D0-498C-B391-5ACEBE2343D4}" dt="2022-06-20T08:51:42.342" v="1300"/>
          <ac:cxnSpMkLst>
            <pc:docMk/>
            <pc:sldMk cId="231874544" sldId="260"/>
            <ac:cxnSpMk id="2050" creationId="{178EBB75-1ABA-6DB6-729B-C6AAA58EE52F}"/>
          </ac:cxnSpMkLst>
        </pc:cxnChg>
        <pc:cxnChg chg="add del mod">
          <ac:chgData name="Christian Mandel" userId="aef225a8-41a5-4a98-ae30-4a2fc26ef47f" providerId="ADAL" clId="{788571F1-67D0-498C-B391-5ACEBE2343D4}" dt="2022-06-20T09:08:14.577" v="1431" actId="478"/>
          <ac:cxnSpMkLst>
            <pc:docMk/>
            <pc:sldMk cId="231874544" sldId="260"/>
            <ac:cxnSpMk id="2062" creationId="{6BC96F3E-2465-3A10-2BA3-BC324B192372}"/>
          </ac:cxnSpMkLst>
        </pc:cxnChg>
      </pc:sldChg>
      <pc:sldChg chg="addSp delSp modSp mod modNotesTx">
        <pc:chgData name="Christian Mandel" userId="aef225a8-41a5-4a98-ae30-4a2fc26ef47f" providerId="ADAL" clId="{788571F1-67D0-498C-B391-5ACEBE2343D4}" dt="2022-06-30T09:34:25.672" v="7496" actId="20577"/>
        <pc:sldMkLst>
          <pc:docMk/>
          <pc:sldMk cId="3618956634" sldId="261"/>
        </pc:sldMkLst>
        <pc:spChg chg="mod">
          <ac:chgData name="Christian Mandel" userId="aef225a8-41a5-4a98-ae30-4a2fc26ef47f" providerId="ADAL" clId="{788571F1-67D0-498C-B391-5ACEBE2343D4}" dt="2022-06-30T09:00:24.371" v="7435" actId="20577"/>
          <ac:spMkLst>
            <pc:docMk/>
            <pc:sldMk cId="3618956634" sldId="261"/>
            <ac:spMk id="2" creationId="{6873515D-5962-CE0A-A10E-EBA892D9704C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5" creationId="{26EBED42-E25E-0867-F42C-D7861246A47F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7" creationId="{3BF143C6-B105-A47A-29B2-0A53B7C29D6C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8" creationId="{C6A47598-80DA-A244-5B6F-8EB045A456F6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9" creationId="{A891F059-0A17-24E7-4268-C66BE52DF3BC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0" creationId="{A5CBE2BA-342E-032D-20E9-BE697A48F81A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1" creationId="{C7649F6C-A4D6-A9A4-22A2-0F87CF081196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2" creationId="{BF6BBA20-376C-D233-C9CA-09259C18000D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3" creationId="{F93379ED-AE43-9671-E2BE-873AAAEE61F8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4" creationId="{B913F6D5-9D2C-EAFF-7FAC-835DCBD8D44B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5" creationId="{99FF689A-6B24-6E87-B47A-585DBDE3A611}"/>
          </ac:spMkLst>
        </pc:spChg>
        <pc:spChg chg="mod">
          <ac:chgData name="Christian Mandel" userId="aef225a8-41a5-4a98-ae30-4a2fc26ef47f" providerId="ADAL" clId="{788571F1-67D0-498C-B391-5ACEBE2343D4}" dt="2022-06-23T11:35:30.929" v="3965" actId="207"/>
          <ac:spMkLst>
            <pc:docMk/>
            <pc:sldMk cId="3618956634" sldId="261"/>
            <ac:spMk id="16" creationId="{F12173BC-EFE0-5C31-6B26-E3F9CCE1C594}"/>
          </ac:spMkLst>
        </pc:spChg>
        <pc:spChg chg="add mod">
          <ac:chgData name="Christian Mandel" userId="aef225a8-41a5-4a98-ae30-4a2fc26ef47f" providerId="ADAL" clId="{788571F1-67D0-498C-B391-5ACEBE2343D4}" dt="2022-06-30T08:58:57.399" v="7386" actId="20577"/>
          <ac:spMkLst>
            <pc:docMk/>
            <pc:sldMk cId="3618956634" sldId="261"/>
            <ac:spMk id="17" creationId="{ADD6BB98-C160-EF4E-9889-4CA798195D2A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7" creationId="{EB11D05C-9528-C891-5C33-7CDE922E8F8C}"/>
          </ac:spMkLst>
        </pc:spChg>
        <pc:spChg chg="mod">
          <ac:chgData name="Christian Mandel" userId="aef225a8-41a5-4a98-ae30-4a2fc26ef47f" providerId="ADAL" clId="{788571F1-67D0-498C-B391-5ACEBE2343D4}" dt="2022-06-23T11:35:21.379" v="3963"/>
          <ac:spMkLst>
            <pc:docMk/>
            <pc:sldMk cId="3618956634" sldId="261"/>
            <ac:spMk id="18" creationId="{1163FACE-9696-96BC-18C5-11090092649B}"/>
          </ac:spMkLst>
        </pc:spChg>
        <pc:spChg chg="add mod">
          <ac:chgData name="Christian Mandel" userId="aef225a8-41a5-4a98-ae30-4a2fc26ef47f" providerId="ADAL" clId="{788571F1-67D0-498C-B391-5ACEBE2343D4}" dt="2022-06-30T09:34:25.672" v="7496" actId="20577"/>
          <ac:spMkLst>
            <pc:docMk/>
            <pc:sldMk cId="3618956634" sldId="261"/>
            <ac:spMk id="18" creationId="{B659652E-E656-C35A-CD00-682B8523E95A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0" creationId="{C7C8A33E-9AA2-1AA3-A55F-2B6F174A641A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1" creationId="{DEACDC54-B751-CD4A-D390-8282AF497972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2" creationId="{F45CF714-B258-7CA2-F58B-A1EBB1D2AC16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3" creationId="{F2C70522-593D-5E31-9BF2-119E5F87A383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4" creationId="{81E56FD5-AE5B-82C6-6307-F70A1C319626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5" creationId="{814F655F-F824-0BB5-D14E-782A01B4E21B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6" creationId="{E4F5AFF1-2D6D-C4E2-8A3B-9B69FFD23969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7" creationId="{7DFEBB13-6567-6C5D-EDF3-E79AA7CAB56C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28" creationId="{45B23C16-3534-F123-FF58-616A14F41986}"/>
          </ac:spMkLst>
        </pc:spChg>
        <pc:spChg chg="mod">
          <ac:chgData name="Christian Mandel" userId="aef225a8-41a5-4a98-ae30-4a2fc26ef47f" providerId="ADAL" clId="{788571F1-67D0-498C-B391-5ACEBE2343D4}" dt="2022-06-30T09:29:10.303" v="7446" actId="207"/>
          <ac:spMkLst>
            <pc:docMk/>
            <pc:sldMk cId="3618956634" sldId="261"/>
            <ac:spMk id="29" creationId="{6AC1FAAC-441A-D212-BCDA-AB5DF0087062}"/>
          </ac:spMkLst>
        </pc:spChg>
        <pc:spChg chg="mod">
          <ac:chgData name="Christian Mandel" userId="aef225a8-41a5-4a98-ae30-4a2fc26ef47f" providerId="ADAL" clId="{788571F1-67D0-498C-B391-5ACEBE2343D4}" dt="2022-06-27T10:07:55.804" v="6738"/>
          <ac:spMkLst>
            <pc:docMk/>
            <pc:sldMk cId="3618956634" sldId="261"/>
            <ac:spMk id="30" creationId="{F5574546-677A-8939-318F-F9E75A1FEE8D}"/>
          </ac:spMkLst>
        </pc:spChg>
        <pc:spChg chg="del mod">
          <ac:chgData name="Christian Mandel" userId="aef225a8-41a5-4a98-ae30-4a2fc26ef47f" providerId="ADAL" clId="{788571F1-67D0-498C-B391-5ACEBE2343D4}" dt="2022-06-30T09:30:38.422" v="7450" actId="478"/>
          <ac:spMkLst>
            <pc:docMk/>
            <pc:sldMk cId="3618956634" sldId="261"/>
            <ac:spMk id="31" creationId="{186BD052-BD8D-1984-B39E-6C02BD57D111}"/>
          </ac:spMkLst>
        </pc:spChg>
        <pc:grpChg chg="add del mod">
          <ac:chgData name="Christian Mandel" userId="aef225a8-41a5-4a98-ae30-4a2fc26ef47f" providerId="ADAL" clId="{788571F1-67D0-498C-B391-5ACEBE2343D4}" dt="2022-06-27T10:05:58.458" v="6723" actId="478"/>
          <ac:grpSpMkLst>
            <pc:docMk/>
            <pc:sldMk cId="3618956634" sldId="261"/>
            <ac:grpSpMk id="4" creationId="{F6F61E3F-C1A7-2BB9-8820-1E7D79A041FF}"/>
          </ac:grpSpMkLst>
        </pc:grpChg>
        <pc:grpChg chg="add del mod">
          <ac:chgData name="Christian Mandel" userId="aef225a8-41a5-4a98-ae30-4a2fc26ef47f" providerId="ADAL" clId="{788571F1-67D0-498C-B391-5ACEBE2343D4}" dt="2022-06-30T09:34:22.494" v="7493" actId="478"/>
          <ac:grpSpMkLst>
            <pc:docMk/>
            <pc:sldMk cId="3618956634" sldId="261"/>
            <ac:grpSpMk id="19" creationId="{2B854DE0-3EAE-CEAB-CFF3-E7E845435651}"/>
          </ac:grpSpMkLst>
        </pc:grpChg>
        <pc:picChg chg="mod">
          <ac:chgData name="Christian Mandel" userId="aef225a8-41a5-4a98-ae30-4a2fc26ef47f" providerId="ADAL" clId="{788571F1-67D0-498C-B391-5ACEBE2343D4}" dt="2022-06-30T08:59:07.437" v="7387" actId="1076"/>
          <ac:picMkLst>
            <pc:docMk/>
            <pc:sldMk cId="3618956634" sldId="261"/>
            <ac:picMk id="6" creationId="{F0BAE78D-051F-1EE7-BD48-6C982805B381}"/>
          </ac:picMkLst>
        </pc:picChg>
      </pc:sldChg>
      <pc:sldChg chg="addSp delSp modSp mod modNotesTx">
        <pc:chgData name="Christian Mandel" userId="aef225a8-41a5-4a98-ae30-4a2fc26ef47f" providerId="ADAL" clId="{788571F1-67D0-498C-B391-5ACEBE2343D4}" dt="2022-06-30T11:27:19.044" v="7824" actId="1076"/>
        <pc:sldMkLst>
          <pc:docMk/>
          <pc:sldMk cId="3358647671" sldId="262"/>
        </pc:sldMkLst>
        <pc:spChg chg="mod">
          <ac:chgData name="Christian Mandel" userId="aef225a8-41a5-4a98-ae30-4a2fc26ef47f" providerId="ADAL" clId="{788571F1-67D0-498C-B391-5ACEBE2343D4}" dt="2022-06-30T11:07:08.997" v="7661" actId="20577"/>
          <ac:spMkLst>
            <pc:docMk/>
            <pc:sldMk cId="3358647671" sldId="262"/>
            <ac:spMk id="2" creationId="{E5E64069-9BE1-7A8A-BC4D-EBE9E8589DE0}"/>
          </ac:spMkLst>
        </pc:spChg>
        <pc:spChg chg="del">
          <ac:chgData name="Christian Mandel" userId="aef225a8-41a5-4a98-ae30-4a2fc26ef47f" providerId="ADAL" clId="{788571F1-67D0-498C-B391-5ACEBE2343D4}" dt="2022-06-21T08:50:58.085" v="2320" actId="478"/>
          <ac:spMkLst>
            <pc:docMk/>
            <pc:sldMk cId="3358647671" sldId="262"/>
            <ac:spMk id="3" creationId="{82201C15-33D7-B547-2703-160B449E9A8A}"/>
          </ac:spMkLst>
        </pc:spChg>
        <pc:spChg chg="add mod">
          <ac:chgData name="Christian Mandel" userId="aef225a8-41a5-4a98-ae30-4a2fc26ef47f" providerId="ADAL" clId="{788571F1-67D0-498C-B391-5ACEBE2343D4}" dt="2022-06-30T11:27:09.151" v="7823" actId="20577"/>
          <ac:spMkLst>
            <pc:docMk/>
            <pc:sldMk cId="3358647671" sldId="262"/>
            <ac:spMk id="4" creationId="{87B7E29A-1863-76EB-DD6B-193CEDC01F2E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18" creationId="{2BBA28B3-51CB-D157-A0E4-9F32A2D3C34B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0" creationId="{28D614F1-34A1-0E6D-A3BE-72CEF484B8C9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1" creationId="{32CB1686-F34D-C9C1-D7FE-7CC0C01FD1BF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2" creationId="{99E5200F-E6C4-600A-49BE-20D8B0392B41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5" creationId="{F5CD400B-54F2-66C5-3FF0-0D7D146337E2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6" creationId="{10504354-B773-2A4D-1945-0C0964534726}"/>
          </ac:spMkLst>
        </pc:spChg>
        <pc:spChg chg="add mod">
          <ac:chgData name="Christian Mandel" userId="aef225a8-41a5-4a98-ae30-4a2fc26ef47f" providerId="ADAL" clId="{788571F1-67D0-498C-B391-5ACEBE2343D4}" dt="2022-06-30T09:35:00.687" v="7509" actId="20577"/>
          <ac:spMkLst>
            <pc:docMk/>
            <pc:sldMk cId="3358647671" sldId="262"/>
            <ac:spMk id="27" creationId="{2FCA7314-E310-EB15-4CFE-4621A95A4F38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7" creationId="{EA2DF073-9294-0417-8AEE-EC8144546538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8" creationId="{FA853E2E-2DCE-C2B7-D1F5-6F488E25291A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29" creationId="{11F64603-1A80-816F-D346-EA1C53A1C06C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30" creationId="{6D5BAC89-8F9B-3B88-F360-449B1A327BEB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31" creationId="{E4CF0DA0-A2A7-396B-80B0-2E0405CC5158}"/>
          </ac:spMkLst>
        </pc:spChg>
        <pc:spChg chg="mod">
          <ac:chgData name="Christian Mandel" userId="aef225a8-41a5-4a98-ae30-4a2fc26ef47f" providerId="ADAL" clId="{788571F1-67D0-498C-B391-5ACEBE2343D4}" dt="2022-06-23T11:35:58.589" v="3969"/>
          <ac:spMkLst>
            <pc:docMk/>
            <pc:sldMk cId="3358647671" sldId="262"/>
            <ac:spMk id="32" creationId="{2D9071EA-237D-B9FF-1B73-8181E1456A8C}"/>
          </ac:spMkLst>
        </pc:spChg>
        <pc:spChg chg="mod">
          <ac:chgData name="Christian Mandel" userId="aef225a8-41a5-4a98-ae30-4a2fc26ef47f" providerId="ADAL" clId="{788571F1-67D0-498C-B391-5ACEBE2343D4}" dt="2022-06-23T11:36:06.121" v="3971" actId="207"/>
          <ac:spMkLst>
            <pc:docMk/>
            <pc:sldMk cId="3358647671" sldId="262"/>
            <ac:spMk id="33" creationId="{1F3F072D-33DD-CD6A-95A9-6B22AAC3FEA1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35" creationId="{0DFFB986-E3C2-6828-12CF-D2DF9A5814D7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36" creationId="{7054E56D-2966-017B-041D-276A954F38AB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37" creationId="{00AA4BD5-367F-4EBE-3051-5FB10D8CE398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38" creationId="{D3F03C00-0EE3-21D2-2CF6-1BD74A2B0A04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39" creationId="{580D5B46-A808-625A-6891-CB466664EEF3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40" creationId="{46291591-78EA-63D5-467B-945F9A906726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41" creationId="{4A05615A-F825-3E10-CF7D-2DBAF403387C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42" creationId="{07F91377-DE83-A114-D082-719370F51D71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43" creationId="{6CF1341C-76A9-497E-837E-C7FC613AE5E5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44" creationId="{9EC0EC6F-2990-F104-52BA-FACD1BDE01DD}"/>
          </ac:spMkLst>
        </pc:spChg>
        <pc:spChg chg="mod">
          <ac:chgData name="Christian Mandel" userId="aef225a8-41a5-4a98-ae30-4a2fc26ef47f" providerId="ADAL" clId="{788571F1-67D0-498C-B391-5ACEBE2343D4}" dt="2022-06-27T10:09:21.681" v="6746"/>
          <ac:spMkLst>
            <pc:docMk/>
            <pc:sldMk cId="3358647671" sldId="262"/>
            <ac:spMk id="45" creationId="{02727654-7261-000D-764E-41A91B8698F5}"/>
          </ac:spMkLst>
        </pc:spChg>
        <pc:spChg chg="del mod">
          <ac:chgData name="Christian Mandel" userId="aef225a8-41a5-4a98-ae30-4a2fc26ef47f" providerId="ADAL" clId="{788571F1-67D0-498C-B391-5ACEBE2343D4}" dt="2022-06-30T09:30:13.522" v="7448" actId="478"/>
          <ac:spMkLst>
            <pc:docMk/>
            <pc:sldMk cId="3358647671" sldId="262"/>
            <ac:spMk id="46" creationId="{F0878D68-ABDD-8BCB-234F-E38AAC87FB36}"/>
          </ac:spMkLst>
        </pc:spChg>
        <pc:grpChg chg="add mod">
          <ac:chgData name="Christian Mandel" userId="aef225a8-41a5-4a98-ae30-4a2fc26ef47f" providerId="ADAL" clId="{788571F1-67D0-498C-B391-5ACEBE2343D4}" dt="2022-06-30T11:14:02.093" v="7672" actId="164"/>
          <ac:grpSpMkLst>
            <pc:docMk/>
            <pc:sldMk cId="3358647671" sldId="262"/>
            <ac:grpSpMk id="3" creationId="{7BD850A4-271E-744A-26B1-E3951932CF54}"/>
          </ac:grpSpMkLst>
        </pc:grpChg>
        <pc:grpChg chg="add mod">
          <ac:chgData name="Christian Mandel" userId="aef225a8-41a5-4a98-ae30-4a2fc26ef47f" providerId="ADAL" clId="{788571F1-67D0-498C-B391-5ACEBE2343D4}" dt="2022-06-30T11:27:19.044" v="7824" actId="1076"/>
          <ac:grpSpMkLst>
            <pc:docMk/>
            <pc:sldMk cId="3358647671" sldId="262"/>
            <ac:grpSpMk id="5" creationId="{0A649757-A885-604C-D5AA-F1C32D61F978}"/>
          </ac:grpSpMkLst>
        </pc:grpChg>
        <pc:grpChg chg="add del mod">
          <ac:chgData name="Christian Mandel" userId="aef225a8-41a5-4a98-ae30-4a2fc26ef47f" providerId="ADAL" clId="{788571F1-67D0-498C-B391-5ACEBE2343D4}" dt="2022-06-27T10:06:06.632" v="6725" actId="478"/>
          <ac:grpSpMkLst>
            <pc:docMk/>
            <pc:sldMk cId="3358647671" sldId="262"/>
            <ac:grpSpMk id="15" creationId="{5BEF17C4-1BAA-AEF5-4E3E-815D8005CE73}"/>
          </ac:grpSpMkLst>
        </pc:grpChg>
        <pc:grpChg chg="add del mod">
          <ac:chgData name="Christian Mandel" userId="aef225a8-41a5-4a98-ae30-4a2fc26ef47f" providerId="ADAL" clId="{788571F1-67D0-498C-B391-5ACEBE2343D4}" dt="2022-06-30T09:34:56.722" v="7506" actId="478"/>
          <ac:grpSpMkLst>
            <pc:docMk/>
            <pc:sldMk cId="3358647671" sldId="262"/>
            <ac:grpSpMk id="34" creationId="{75EE6FBD-28C4-259A-08DA-35A1316C92B4}"/>
          </ac:grpSpMkLst>
        </pc:grpChg>
        <pc:picChg chg="add mod">
          <ac:chgData name="Christian Mandel" userId="aef225a8-41a5-4a98-ae30-4a2fc26ef47f" providerId="ADAL" clId="{788571F1-67D0-498C-B391-5ACEBE2343D4}" dt="2022-06-30T11:14:05.920" v="7673" actId="164"/>
          <ac:picMkLst>
            <pc:docMk/>
            <pc:sldMk cId="3358647671" sldId="262"/>
            <ac:picMk id="6" creationId="{C30BCEC0-5C69-877C-8326-9B944F738D2E}"/>
          </ac:picMkLst>
        </pc:picChg>
        <pc:picChg chg="add mod">
          <ac:chgData name="Christian Mandel" userId="aef225a8-41a5-4a98-ae30-4a2fc26ef47f" providerId="ADAL" clId="{788571F1-67D0-498C-B391-5ACEBE2343D4}" dt="2022-06-30T11:14:05.920" v="7673" actId="164"/>
          <ac:picMkLst>
            <pc:docMk/>
            <pc:sldMk cId="3358647671" sldId="262"/>
            <ac:picMk id="8" creationId="{1244FCD5-E4AD-5305-612C-072102DC9F51}"/>
          </ac:picMkLst>
        </pc:picChg>
        <pc:picChg chg="add mod">
          <ac:chgData name="Christian Mandel" userId="aef225a8-41a5-4a98-ae30-4a2fc26ef47f" providerId="ADAL" clId="{788571F1-67D0-498C-B391-5ACEBE2343D4}" dt="2022-06-30T11:14:05.920" v="7673" actId="164"/>
          <ac:picMkLst>
            <pc:docMk/>
            <pc:sldMk cId="3358647671" sldId="262"/>
            <ac:picMk id="10" creationId="{708728B1-470E-D3D9-A76B-E70CD29FA992}"/>
          </ac:picMkLst>
        </pc:picChg>
        <pc:picChg chg="add mod">
          <ac:chgData name="Christian Mandel" userId="aef225a8-41a5-4a98-ae30-4a2fc26ef47f" providerId="ADAL" clId="{788571F1-67D0-498C-B391-5ACEBE2343D4}" dt="2022-06-30T11:14:05.920" v="7673" actId="164"/>
          <ac:picMkLst>
            <pc:docMk/>
            <pc:sldMk cId="3358647671" sldId="262"/>
            <ac:picMk id="12" creationId="{E6991ED7-C657-F64B-243D-8C6395E2470D}"/>
          </ac:picMkLst>
        </pc:picChg>
        <pc:cxnChg chg="add mod">
          <ac:chgData name="Christian Mandel" userId="aef225a8-41a5-4a98-ae30-4a2fc26ef47f" providerId="ADAL" clId="{788571F1-67D0-498C-B391-5ACEBE2343D4}" dt="2022-06-30T11:14:05.920" v="7673" actId="164"/>
          <ac:cxnSpMkLst>
            <pc:docMk/>
            <pc:sldMk cId="3358647671" sldId="262"/>
            <ac:cxnSpMk id="14" creationId="{E4348C5C-C5C6-7973-CD71-65C7DA09309D}"/>
          </ac:cxnSpMkLst>
        </pc:cxnChg>
        <pc:cxnChg chg="add mod">
          <ac:chgData name="Christian Mandel" userId="aef225a8-41a5-4a98-ae30-4a2fc26ef47f" providerId="ADAL" clId="{788571F1-67D0-498C-B391-5ACEBE2343D4}" dt="2022-06-30T11:14:05.920" v="7673" actId="164"/>
          <ac:cxnSpMkLst>
            <pc:docMk/>
            <pc:sldMk cId="3358647671" sldId="262"/>
            <ac:cxnSpMk id="16" creationId="{D6A2823A-14B6-1037-82B6-BD6729F09C7C}"/>
          </ac:cxnSpMkLst>
        </pc:cxnChg>
        <pc:cxnChg chg="add mod">
          <ac:chgData name="Christian Mandel" userId="aef225a8-41a5-4a98-ae30-4a2fc26ef47f" providerId="ADAL" clId="{788571F1-67D0-498C-B391-5ACEBE2343D4}" dt="2022-06-30T11:14:05.920" v="7673" actId="164"/>
          <ac:cxnSpMkLst>
            <pc:docMk/>
            <pc:sldMk cId="3358647671" sldId="262"/>
            <ac:cxnSpMk id="17" creationId="{918C15A8-652D-6B96-E715-E9F24B508DF5}"/>
          </ac:cxnSpMkLst>
        </pc:cxnChg>
        <pc:cxnChg chg="add mod">
          <ac:chgData name="Christian Mandel" userId="aef225a8-41a5-4a98-ae30-4a2fc26ef47f" providerId="ADAL" clId="{788571F1-67D0-498C-B391-5ACEBE2343D4}" dt="2022-06-30T11:14:05.920" v="7673" actId="164"/>
          <ac:cxnSpMkLst>
            <pc:docMk/>
            <pc:sldMk cId="3358647671" sldId="262"/>
            <ac:cxnSpMk id="19" creationId="{9517EAD4-FE64-C17F-8353-FA759859E916}"/>
          </ac:cxnSpMkLst>
        </pc:cxnChg>
        <pc:cxnChg chg="add mod">
          <ac:chgData name="Christian Mandel" userId="aef225a8-41a5-4a98-ae30-4a2fc26ef47f" providerId="ADAL" clId="{788571F1-67D0-498C-B391-5ACEBE2343D4}" dt="2022-06-30T11:14:05.920" v="7673" actId="164"/>
          <ac:cxnSpMkLst>
            <pc:docMk/>
            <pc:sldMk cId="3358647671" sldId="262"/>
            <ac:cxnSpMk id="23" creationId="{09E14708-1D9A-D054-07CE-0D482B928590}"/>
          </ac:cxnSpMkLst>
        </pc:cxnChg>
        <pc:cxnChg chg="add mod">
          <ac:chgData name="Christian Mandel" userId="aef225a8-41a5-4a98-ae30-4a2fc26ef47f" providerId="ADAL" clId="{788571F1-67D0-498C-B391-5ACEBE2343D4}" dt="2022-06-30T11:14:05.920" v="7673" actId="164"/>
          <ac:cxnSpMkLst>
            <pc:docMk/>
            <pc:sldMk cId="3358647671" sldId="262"/>
            <ac:cxnSpMk id="24" creationId="{8A170070-F637-3312-D2C5-FD7740F1C953}"/>
          </ac:cxnSpMkLst>
        </pc:cxnChg>
      </pc:sldChg>
      <pc:sldChg chg="addSp delSp modSp del mod modNotesTx">
        <pc:chgData name="Christian Mandel" userId="aef225a8-41a5-4a98-ae30-4a2fc26ef47f" providerId="ADAL" clId="{788571F1-67D0-498C-B391-5ACEBE2343D4}" dt="2022-06-30T08:12:55.138" v="7282" actId="2696"/>
        <pc:sldMkLst>
          <pc:docMk/>
          <pc:sldMk cId="2473921687" sldId="263"/>
        </pc:sldMkLst>
        <pc:spChg chg="mod">
          <ac:chgData name="Christian Mandel" userId="aef225a8-41a5-4a98-ae30-4a2fc26ef47f" providerId="ADAL" clId="{788571F1-67D0-498C-B391-5ACEBE2343D4}" dt="2022-06-16T14:36:26.639" v="975" actId="403"/>
          <ac:spMkLst>
            <pc:docMk/>
            <pc:sldMk cId="2473921687" sldId="263"/>
            <ac:spMk id="2" creationId="{6873515D-5962-CE0A-A10E-EBA892D9704C}"/>
          </ac:spMkLst>
        </pc:spChg>
        <pc:spChg chg="mod">
          <ac:chgData name="Christian Mandel" userId="aef225a8-41a5-4a98-ae30-4a2fc26ef47f" providerId="ADAL" clId="{788571F1-67D0-498C-B391-5ACEBE2343D4}" dt="2022-06-22T13:53:50.742" v="3816" actId="6549"/>
          <ac:spMkLst>
            <pc:docMk/>
            <pc:sldMk cId="2473921687" sldId="263"/>
            <ac:spMk id="19" creationId="{580EBA0D-5678-57C5-3E19-5CDAE3300592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41" creationId="{ED2B74A1-DA4A-A987-7906-8B89CE707189}"/>
          </ac:spMkLst>
        </pc:spChg>
        <pc:spChg chg="mod">
          <ac:chgData name="Christian Mandel" userId="aef225a8-41a5-4a98-ae30-4a2fc26ef47f" providerId="ADAL" clId="{788571F1-67D0-498C-B391-5ACEBE2343D4}" dt="2022-06-23T11:26:26.732" v="3928" actId="207"/>
          <ac:spMkLst>
            <pc:docMk/>
            <pc:sldMk cId="2473921687" sldId="263"/>
            <ac:spMk id="42" creationId="{4EB5922C-C1AB-42FC-CC39-C634C1698CCD}"/>
          </ac:spMkLst>
        </pc:spChg>
        <pc:spChg chg="mod">
          <ac:chgData name="Christian Mandel" userId="aef225a8-41a5-4a98-ae30-4a2fc26ef47f" providerId="ADAL" clId="{788571F1-67D0-498C-B391-5ACEBE2343D4}" dt="2022-06-23T11:26:26.732" v="3928" actId="207"/>
          <ac:spMkLst>
            <pc:docMk/>
            <pc:sldMk cId="2473921687" sldId="263"/>
            <ac:spMk id="43" creationId="{60E0C72E-26D5-44C6-AEA3-AC40695A0E24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44" creationId="{18F2B558-AA3F-6923-B89C-63D60D8BF3C7}"/>
          </ac:spMkLst>
        </pc:spChg>
        <pc:spChg chg="add del mod">
          <ac:chgData name="Christian Mandel" userId="aef225a8-41a5-4a98-ae30-4a2fc26ef47f" providerId="ADAL" clId="{788571F1-67D0-498C-B391-5ACEBE2343D4}" dt="2022-06-23T11:27:19.030" v="3930" actId="478"/>
          <ac:spMkLst>
            <pc:docMk/>
            <pc:sldMk cId="2473921687" sldId="263"/>
            <ac:spMk id="45" creationId="{3614C514-2CF8-70AA-9A49-C89C7CE42E62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46" creationId="{CEB5C4A2-58DC-8F21-CA97-CE4C10A5D7EA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47" creationId="{BA21321C-180F-13F1-24C5-69321A32D974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48" creationId="{9B0DBF54-CC0F-B37E-6BF1-18C5FDDD1FF4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49" creationId="{7EA6129D-5691-854E-FEA7-3BA5EFCFC47C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50" creationId="{3AA302B8-DCC3-5B58-17A3-9E3D1B657BCC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51" creationId="{548FEB34-6EAB-587E-351A-949FE4E6BF8B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52" creationId="{C225E157-9ABE-9932-8834-6D9A23822CA2}"/>
          </ac:spMkLst>
        </pc:spChg>
        <pc:spChg chg="mod">
          <ac:chgData name="Christian Mandel" userId="aef225a8-41a5-4a98-ae30-4a2fc26ef47f" providerId="ADAL" clId="{788571F1-67D0-498C-B391-5ACEBE2343D4}" dt="2022-06-23T11:26:11.335" v="3926"/>
          <ac:spMkLst>
            <pc:docMk/>
            <pc:sldMk cId="2473921687" sldId="263"/>
            <ac:spMk id="53" creationId="{D9F2B7B5-CB8F-0208-BF83-ADD1A27CF33D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55" creationId="{4E3D2C0F-0959-2C64-6221-E5178269B5F0}"/>
          </ac:spMkLst>
        </pc:spChg>
        <pc:spChg chg="mod">
          <ac:chgData name="Christian Mandel" userId="aef225a8-41a5-4a98-ae30-4a2fc26ef47f" providerId="ADAL" clId="{788571F1-67D0-498C-B391-5ACEBE2343D4}" dt="2022-06-23T11:28:50.547" v="3940" actId="207"/>
          <ac:spMkLst>
            <pc:docMk/>
            <pc:sldMk cId="2473921687" sldId="263"/>
            <ac:spMk id="56" creationId="{266FC996-451C-3558-040C-C47020365B93}"/>
          </ac:spMkLst>
        </pc:spChg>
        <pc:spChg chg="mod">
          <ac:chgData name="Christian Mandel" userId="aef225a8-41a5-4a98-ae30-4a2fc26ef47f" providerId="ADAL" clId="{788571F1-67D0-498C-B391-5ACEBE2343D4}" dt="2022-06-23T11:28:50.547" v="3940" actId="207"/>
          <ac:spMkLst>
            <pc:docMk/>
            <pc:sldMk cId="2473921687" sldId="263"/>
            <ac:spMk id="57" creationId="{09E7B778-979C-9801-ED24-AE13690C6191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58" creationId="{B31F19D5-D8FD-D6A3-3ABF-A1F4701C17C1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59" creationId="{7C80BF03-A10D-194F-B2E2-C83F41C21AD5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60" creationId="{F7ACC2BB-19DD-F142-0177-4A6460738157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61" creationId="{FA82C854-748A-5F8C-332B-0876BFA3E67D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62" creationId="{73851BCD-CE3C-9C40-017D-41AAA18F86D8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63" creationId="{060C98DD-9627-3C31-C7C7-48A1A7F5C339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64" creationId="{15B0B95D-0505-74FF-BB57-8FB2489EDC85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65" creationId="{DD3B239A-37F6-E008-563E-3589AB4EF6BC}"/>
          </ac:spMkLst>
        </pc:spChg>
        <pc:spChg chg="mod">
          <ac:chgData name="Christian Mandel" userId="aef225a8-41a5-4a98-ae30-4a2fc26ef47f" providerId="ADAL" clId="{788571F1-67D0-498C-B391-5ACEBE2343D4}" dt="2022-06-23T11:28:11.752" v="3935"/>
          <ac:spMkLst>
            <pc:docMk/>
            <pc:sldMk cId="2473921687" sldId="263"/>
            <ac:spMk id="66" creationId="{F5600996-BF44-2ACB-D1AC-7D7725F95C90}"/>
          </ac:spMkLst>
        </pc:spChg>
        <pc:spChg chg="del mod">
          <ac:chgData name="Christian Mandel" userId="aef225a8-41a5-4a98-ae30-4a2fc26ef47f" providerId="ADAL" clId="{788571F1-67D0-498C-B391-5ACEBE2343D4}" dt="2022-06-27T10:04:54.848" v="6715" actId="478"/>
          <ac:spMkLst>
            <pc:docMk/>
            <pc:sldMk cId="2473921687" sldId="263"/>
            <ac:spMk id="67" creationId="{C0071AE9-4D8D-2838-1D71-DA5CA17C6816}"/>
          </ac:spMkLst>
        </pc:spChg>
        <pc:grpChg chg="del mod">
          <ac:chgData name="Christian Mandel" userId="aef225a8-41a5-4a98-ae30-4a2fc26ef47f" providerId="ADAL" clId="{788571F1-67D0-498C-B391-5ACEBE2343D4}" dt="2022-06-30T08:08:18.957" v="7228" actId="478"/>
          <ac:grpSpMkLst>
            <pc:docMk/>
            <pc:sldMk cId="2473921687" sldId="263"/>
            <ac:grpSpMk id="3" creationId="{66AC91E2-3F62-6063-1032-46DF8317B46C}"/>
          </ac:grpSpMkLst>
        </pc:grpChg>
        <pc:grpChg chg="del mod">
          <ac:chgData name="Christian Mandel" userId="aef225a8-41a5-4a98-ae30-4a2fc26ef47f" providerId="ADAL" clId="{788571F1-67D0-498C-B391-5ACEBE2343D4}" dt="2022-06-30T08:08:19.735" v="7229" actId="478"/>
          <ac:grpSpMkLst>
            <pc:docMk/>
            <pc:sldMk cId="2473921687" sldId="263"/>
            <ac:grpSpMk id="4" creationId="{F0C5F26D-3D08-8C32-A57A-DF5C91737688}"/>
          </ac:grpSpMkLst>
        </pc:grpChg>
        <pc:grpChg chg="mod">
          <ac:chgData name="Christian Mandel" userId="aef225a8-41a5-4a98-ae30-4a2fc26ef47f" providerId="ADAL" clId="{788571F1-67D0-498C-B391-5ACEBE2343D4}" dt="2022-06-30T08:08:43.749" v="7239" actId="14100"/>
          <ac:grpSpMkLst>
            <pc:docMk/>
            <pc:sldMk cId="2473921687" sldId="263"/>
            <ac:grpSpMk id="5" creationId="{584C5606-6BAF-8030-3E1F-10EAA20BDC73}"/>
          </ac:grpSpMkLst>
        </pc:grpChg>
        <pc:grpChg chg="del">
          <ac:chgData name="Christian Mandel" userId="aef225a8-41a5-4a98-ae30-4a2fc26ef47f" providerId="ADAL" clId="{788571F1-67D0-498C-B391-5ACEBE2343D4}" dt="2022-06-30T08:08:20.665" v="7230" actId="478"/>
          <ac:grpSpMkLst>
            <pc:docMk/>
            <pc:sldMk cId="2473921687" sldId="263"/>
            <ac:grpSpMk id="6" creationId="{448068E7-2BF4-18D3-DD70-5925238C20A8}"/>
          </ac:grpSpMkLst>
        </pc:grpChg>
        <pc:grpChg chg="del">
          <ac:chgData name="Christian Mandel" userId="aef225a8-41a5-4a98-ae30-4a2fc26ef47f" providerId="ADAL" clId="{788571F1-67D0-498C-B391-5ACEBE2343D4}" dt="2022-06-30T08:08:23.003" v="7234" actId="478"/>
          <ac:grpSpMkLst>
            <pc:docMk/>
            <pc:sldMk cId="2473921687" sldId="263"/>
            <ac:grpSpMk id="7" creationId="{63223EAA-84AD-0F58-28CB-17A0BA1B96A4}"/>
          </ac:grpSpMkLst>
        </pc:grpChg>
        <pc:grpChg chg="del mod">
          <ac:chgData name="Christian Mandel" userId="aef225a8-41a5-4a98-ae30-4a2fc26ef47f" providerId="ADAL" clId="{788571F1-67D0-498C-B391-5ACEBE2343D4}" dt="2022-06-30T08:08:22.430" v="7233" actId="478"/>
          <ac:grpSpMkLst>
            <pc:docMk/>
            <pc:sldMk cId="2473921687" sldId="263"/>
            <ac:grpSpMk id="14" creationId="{53F647D4-C297-03E9-5C37-62AB491193FF}"/>
          </ac:grpSpMkLst>
        </pc:grpChg>
        <pc:grpChg chg="del">
          <ac:chgData name="Christian Mandel" userId="aef225a8-41a5-4a98-ae30-4a2fc26ef47f" providerId="ADAL" clId="{788571F1-67D0-498C-B391-5ACEBE2343D4}" dt="2022-06-30T08:08:21.606" v="7231" actId="478"/>
          <ac:grpSpMkLst>
            <pc:docMk/>
            <pc:sldMk cId="2473921687" sldId="263"/>
            <ac:grpSpMk id="15" creationId="{5BC43A8C-D5FD-2FDF-30DD-A34B73237532}"/>
          </ac:grpSpMkLst>
        </pc:grpChg>
        <pc:grpChg chg="del">
          <ac:chgData name="Christian Mandel" userId="aef225a8-41a5-4a98-ae30-4a2fc26ef47f" providerId="ADAL" clId="{788571F1-67D0-498C-B391-5ACEBE2343D4}" dt="2022-06-30T08:08:18.071" v="7227" actId="478"/>
          <ac:grpSpMkLst>
            <pc:docMk/>
            <pc:sldMk cId="2473921687" sldId="263"/>
            <ac:grpSpMk id="38" creationId="{B360DBF0-A8DA-15AA-8CB4-EB851A4B7557}"/>
          </ac:grpSpMkLst>
        </pc:grpChg>
        <pc:grpChg chg="add del mod">
          <ac:chgData name="Christian Mandel" userId="aef225a8-41a5-4a98-ae30-4a2fc26ef47f" providerId="ADAL" clId="{788571F1-67D0-498C-B391-5ACEBE2343D4}" dt="2022-06-23T11:27:22.161" v="3931" actId="478"/>
          <ac:grpSpMkLst>
            <pc:docMk/>
            <pc:sldMk cId="2473921687" sldId="263"/>
            <ac:grpSpMk id="40" creationId="{7F1B9EB0-58AB-8D4C-4FB8-1C77CBB68382}"/>
          </ac:grpSpMkLst>
        </pc:grpChg>
        <pc:grpChg chg="add mod">
          <ac:chgData name="Christian Mandel" userId="aef225a8-41a5-4a98-ae30-4a2fc26ef47f" providerId="ADAL" clId="{788571F1-67D0-498C-B391-5ACEBE2343D4}" dt="2022-06-23T11:28:11.752" v="3935"/>
          <ac:grpSpMkLst>
            <pc:docMk/>
            <pc:sldMk cId="2473921687" sldId="263"/>
            <ac:grpSpMk id="54" creationId="{DE95F152-7054-D1B5-CF80-37AADBDDB812}"/>
          </ac:grpSpMkLst>
        </pc:grpChg>
      </pc:sldChg>
      <pc:sldChg chg="addSp delSp modSp mod setBg modNotesTx">
        <pc:chgData name="Christian Mandel" userId="aef225a8-41a5-4a98-ae30-4a2fc26ef47f" providerId="ADAL" clId="{788571F1-67D0-498C-B391-5ACEBE2343D4}" dt="2022-06-30T09:33:29.546" v="7473" actId="20577"/>
        <pc:sldMkLst>
          <pc:docMk/>
          <pc:sldMk cId="807410192" sldId="264"/>
        </pc:sldMkLst>
        <pc:spChg chg="mod">
          <ac:chgData name="Christian Mandel" userId="aef225a8-41a5-4a98-ae30-4a2fc26ef47f" providerId="ADAL" clId="{788571F1-67D0-498C-B391-5ACEBE2343D4}" dt="2022-06-16T14:36:20.384" v="974" actId="403"/>
          <ac:spMkLst>
            <pc:docMk/>
            <pc:sldMk cId="807410192" sldId="264"/>
            <ac:spMk id="2" creationId="{6873515D-5962-CE0A-A10E-EBA892D9704C}"/>
          </ac:spMkLst>
        </pc:spChg>
        <pc:spChg chg="add del mod ord">
          <ac:chgData name="Christian Mandel" userId="aef225a8-41a5-4a98-ae30-4a2fc26ef47f" providerId="ADAL" clId="{788571F1-67D0-498C-B391-5ACEBE2343D4}" dt="2022-06-15T11:36:55.721" v="75" actId="478"/>
          <ac:spMkLst>
            <pc:docMk/>
            <pc:sldMk cId="807410192" sldId="264"/>
            <ac:spMk id="3" creationId="{8E3F6ECF-06E1-36D6-FDB3-059371C905FB}"/>
          </ac:spMkLst>
        </pc:spChg>
        <pc:spChg chg="mod">
          <ac:chgData name="Christian Mandel" userId="aef225a8-41a5-4a98-ae30-4a2fc26ef47f" providerId="ADAL" clId="{788571F1-67D0-498C-B391-5ACEBE2343D4}" dt="2022-06-30T08:10:48.603" v="7259" actId="20577"/>
          <ac:spMkLst>
            <pc:docMk/>
            <pc:sldMk cId="807410192" sldId="264"/>
            <ac:spMk id="6" creationId="{C3AE794B-CAA4-F7BB-8D6E-E18ED0A26E7B}"/>
          </ac:spMkLst>
        </pc:spChg>
        <pc:spChg chg="add del mod">
          <ac:chgData name="Christian Mandel" userId="aef225a8-41a5-4a98-ae30-4a2fc26ef47f" providerId="ADAL" clId="{788571F1-67D0-498C-B391-5ACEBE2343D4}" dt="2022-06-30T08:09:16.150" v="7241" actId="478"/>
          <ac:spMkLst>
            <pc:docMk/>
            <pc:sldMk cId="807410192" sldId="264"/>
            <ac:spMk id="7" creationId="{57E4222C-1C08-E4AD-06F5-F32F2AB9FACD}"/>
          </ac:spMkLst>
        </pc:spChg>
        <pc:spChg chg="add del mod">
          <ac:chgData name="Christian Mandel" userId="aef225a8-41a5-4a98-ae30-4a2fc26ef47f" providerId="ADAL" clId="{788571F1-67D0-498C-B391-5ACEBE2343D4}" dt="2022-06-15T11:40:06.046" v="98" actId="478"/>
          <ac:spMkLst>
            <pc:docMk/>
            <pc:sldMk cId="807410192" sldId="264"/>
            <ac:spMk id="8" creationId="{8BA757ED-7B00-5A22-80F3-9DA4EDB0BC9D}"/>
          </ac:spMkLst>
        </pc:spChg>
        <pc:spChg chg="add del mod ord">
          <ac:chgData name="Christian Mandel" userId="aef225a8-41a5-4a98-ae30-4a2fc26ef47f" providerId="ADAL" clId="{788571F1-67D0-498C-B391-5ACEBE2343D4}" dt="2022-06-15T11:36:57.003" v="76" actId="478"/>
          <ac:spMkLst>
            <pc:docMk/>
            <pc:sldMk cId="807410192" sldId="264"/>
            <ac:spMk id="9" creationId="{DE6C83DB-C328-34AD-A4EF-F5812111DA58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10" creationId="{C99D2367-2938-E764-6E9D-1636440B809C}"/>
          </ac:spMkLst>
        </pc:spChg>
        <pc:spChg chg="add del mod">
          <ac:chgData name="Christian Mandel" userId="aef225a8-41a5-4a98-ae30-4a2fc26ef47f" providerId="ADAL" clId="{788571F1-67D0-498C-B391-5ACEBE2343D4}" dt="2022-06-15T11:40:30.597" v="110" actId="478"/>
          <ac:spMkLst>
            <pc:docMk/>
            <pc:sldMk cId="807410192" sldId="264"/>
            <ac:spMk id="10" creationId="{D19334F3-5BF4-7197-E6F7-CBDC9CE87B44}"/>
          </ac:spMkLst>
        </pc:spChg>
        <pc:spChg chg="add del mod">
          <ac:chgData name="Christian Mandel" userId="aef225a8-41a5-4a98-ae30-4a2fc26ef47f" providerId="ADAL" clId="{788571F1-67D0-498C-B391-5ACEBE2343D4}" dt="2022-06-30T08:09:24.833" v="7243" actId="478"/>
          <ac:spMkLst>
            <pc:docMk/>
            <pc:sldMk cId="807410192" sldId="264"/>
            <ac:spMk id="11" creationId="{8D15B50D-B8CE-3451-55AE-A582F39772CA}"/>
          </ac:spMkLst>
        </pc:spChg>
        <pc:spChg chg="add mod">
          <ac:chgData name="Christian Mandel" userId="aef225a8-41a5-4a98-ae30-4a2fc26ef47f" providerId="ADAL" clId="{788571F1-67D0-498C-B391-5ACEBE2343D4}" dt="2022-06-16T13:59:07.849" v="931" actId="1076"/>
          <ac:spMkLst>
            <pc:docMk/>
            <pc:sldMk cId="807410192" sldId="264"/>
            <ac:spMk id="12" creationId="{04865947-7C8F-08EB-C7F6-6DDF6ACA4364}"/>
          </ac:spMkLst>
        </pc:spChg>
        <pc:spChg chg="mod">
          <ac:chgData name="Christian Mandel" userId="aef225a8-41a5-4a98-ae30-4a2fc26ef47f" providerId="ADAL" clId="{788571F1-67D0-498C-B391-5ACEBE2343D4}" dt="2022-06-23T11:26:04.379" v="3925" actId="207"/>
          <ac:spMkLst>
            <pc:docMk/>
            <pc:sldMk cId="807410192" sldId="264"/>
            <ac:spMk id="12" creationId="{D8A597FA-CB1C-339E-C1C2-A96F9A6FD0BB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14" creationId="{9531BF46-DE20-950B-CDA7-7A5F000E3427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16" creationId="{14491F77-83A2-42B3-E799-8CDC46430B63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17" creationId="{1B6E1A3B-F987-F580-86EF-83EBE15FB8FE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18" creationId="{273080EE-1733-BF1D-3F13-FAB7ECCD9E8F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19" creationId="{6187547F-B91D-8B47-1CB8-53592867DBA5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20" creationId="{69398525-81D6-F171-C416-10DD17AC16CD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21" creationId="{6CE0AA14-E822-EE53-4EAC-0F6B4080CB3E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22" creationId="{2B2D01AF-6B22-155B-087B-F22C4C59749C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23" creationId="{8C17D65B-A34C-7935-570D-503C2BFBCB1C}"/>
          </ac:spMkLst>
        </pc:spChg>
        <pc:spChg chg="mod ord">
          <ac:chgData name="Christian Mandel" userId="aef225a8-41a5-4a98-ae30-4a2fc26ef47f" providerId="ADAL" clId="{788571F1-67D0-498C-B391-5ACEBE2343D4}" dt="2022-06-30T08:12:25.438" v="7280" actId="167"/>
          <ac:spMkLst>
            <pc:docMk/>
            <pc:sldMk cId="807410192" sldId="264"/>
            <ac:spMk id="24" creationId="{3195E161-8878-0598-59AD-2A85227F5A5E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24" creationId="{667CA133-DFD5-0155-E77B-1B83AF8A1B31}"/>
          </ac:spMkLst>
        </pc:spChg>
        <pc:spChg chg="mod">
          <ac:chgData name="Christian Mandel" userId="aef225a8-41a5-4a98-ae30-4a2fc26ef47f" providerId="ADAL" clId="{788571F1-67D0-498C-B391-5ACEBE2343D4}" dt="2022-06-23T11:25:53.209" v="3923"/>
          <ac:spMkLst>
            <pc:docMk/>
            <pc:sldMk cId="807410192" sldId="264"/>
            <ac:spMk id="25" creationId="{3899ABD9-C5E5-7C1B-90D6-ACFC9C9D56E6}"/>
          </ac:spMkLst>
        </pc:spChg>
        <pc:spChg chg="mod">
          <ac:chgData name="Christian Mandel" userId="aef225a8-41a5-4a98-ae30-4a2fc26ef47f" providerId="ADAL" clId="{788571F1-67D0-498C-B391-5ACEBE2343D4}" dt="2022-06-30T08:20:17.995" v="7288" actId="14100"/>
          <ac:spMkLst>
            <pc:docMk/>
            <pc:sldMk cId="807410192" sldId="264"/>
            <ac:spMk id="25" creationId="{D0C0F6EF-6087-CA04-7B2C-35911B5BBECA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27" creationId="{E313C6C9-E0FA-AC82-3D76-090AD063D59B}"/>
          </ac:spMkLst>
        </pc:spChg>
        <pc:spChg chg="mod">
          <ac:chgData name="Christian Mandel" userId="aef225a8-41a5-4a98-ae30-4a2fc26ef47f" providerId="ADAL" clId="{788571F1-67D0-498C-B391-5ACEBE2343D4}" dt="2022-06-23T11:28:36.371" v="3938" actId="207"/>
          <ac:spMkLst>
            <pc:docMk/>
            <pc:sldMk cId="807410192" sldId="264"/>
            <ac:spMk id="28" creationId="{20438C3A-1BE2-6DFE-4CCF-8E54930E9099}"/>
          </ac:spMkLst>
        </pc:spChg>
        <pc:spChg chg="mod">
          <ac:chgData name="Christian Mandel" userId="aef225a8-41a5-4a98-ae30-4a2fc26ef47f" providerId="ADAL" clId="{788571F1-67D0-498C-B391-5ACEBE2343D4}" dt="2022-06-30T09:02:57.385" v="7439" actId="207"/>
          <ac:spMkLst>
            <pc:docMk/>
            <pc:sldMk cId="807410192" sldId="264"/>
            <ac:spMk id="29" creationId="{6BC6DEBE-6E6F-DEC2-C68F-AFBFC6B1F528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0" creationId="{004645B9-0C16-55C5-97F4-38271007B9F8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1" creationId="{BA737F9D-BEA4-381D-95A1-33FDF1C5A97A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2" creationId="{79A6378C-D8D0-5B09-527D-E3E492FD6FB0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3" creationId="{B70CE467-8526-B60C-A9A0-9A5B39CE903F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4" creationId="{89C61489-0E71-9A33-2FBB-A26BCEEC262C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5" creationId="{5FFC69B1-DD07-5D25-07AD-0F60A3E21E1A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6" creationId="{3096B62B-EFBF-10FA-0C16-B53471E6422C}"/>
          </ac:spMkLst>
        </pc:spChg>
        <pc:spChg chg="mod">
          <ac:chgData name="Christian Mandel" userId="aef225a8-41a5-4a98-ae30-4a2fc26ef47f" providerId="ADAL" clId="{788571F1-67D0-498C-B391-5ACEBE2343D4}" dt="2022-06-23T11:28:08.916" v="3934"/>
          <ac:spMkLst>
            <pc:docMk/>
            <pc:sldMk cId="807410192" sldId="264"/>
            <ac:spMk id="37" creationId="{9F3DB587-7A74-528C-3B9F-385A71F98B57}"/>
          </ac:spMkLst>
        </pc:spChg>
        <pc:spChg chg="del mod">
          <ac:chgData name="Christian Mandel" userId="aef225a8-41a5-4a98-ae30-4a2fc26ef47f" providerId="ADAL" clId="{788571F1-67D0-498C-B391-5ACEBE2343D4}" dt="2022-06-30T09:31:12.238" v="7456" actId="478"/>
          <ac:spMkLst>
            <pc:docMk/>
            <pc:sldMk cId="807410192" sldId="264"/>
            <ac:spMk id="38" creationId="{71186603-796E-8F8A-18B6-54A182E8029E}"/>
          </ac:spMkLst>
        </pc:spChg>
        <pc:spChg chg="del mod">
          <ac:chgData name="Christian Mandel" userId="aef225a8-41a5-4a98-ae30-4a2fc26ef47f" providerId="ADAL" clId="{788571F1-67D0-498C-B391-5ACEBE2343D4}" dt="2022-06-27T10:04:32.824" v="6714" actId="478"/>
          <ac:spMkLst>
            <pc:docMk/>
            <pc:sldMk cId="807410192" sldId="264"/>
            <ac:spMk id="39" creationId="{51B43978-513D-3C9A-33AF-CDE8D75720F5}"/>
          </ac:spMkLst>
        </pc:spChg>
        <pc:spChg chg="mod">
          <ac:chgData name="Christian Mandel" userId="aef225a8-41a5-4a98-ae30-4a2fc26ef47f" providerId="ADAL" clId="{788571F1-67D0-498C-B391-5ACEBE2343D4}" dt="2022-06-30T08:09:33.308" v="7244"/>
          <ac:spMkLst>
            <pc:docMk/>
            <pc:sldMk cId="807410192" sldId="264"/>
            <ac:spMk id="41" creationId="{CFB3EBD1-0EC1-1A3A-61C2-2B15806F8739}"/>
          </ac:spMkLst>
        </pc:spChg>
        <pc:spChg chg="mod">
          <ac:chgData name="Christian Mandel" userId="aef225a8-41a5-4a98-ae30-4a2fc26ef47f" providerId="ADAL" clId="{788571F1-67D0-498C-B391-5ACEBE2343D4}" dt="2022-06-30T08:11:14.701" v="7266" actId="1076"/>
          <ac:spMkLst>
            <pc:docMk/>
            <pc:sldMk cId="807410192" sldId="264"/>
            <ac:spMk id="42" creationId="{7EC70DF2-7768-8588-F507-7DCE4FD82BFA}"/>
          </ac:spMkLst>
        </pc:spChg>
        <pc:spChg chg="add mod">
          <ac:chgData name="Christian Mandel" userId="aef225a8-41a5-4a98-ae30-4a2fc26ef47f" providerId="ADAL" clId="{788571F1-67D0-498C-B391-5ACEBE2343D4}" dt="2022-06-30T09:33:29.546" v="7473" actId="20577"/>
          <ac:spMkLst>
            <pc:docMk/>
            <pc:sldMk cId="807410192" sldId="264"/>
            <ac:spMk id="43" creationId="{0FCF0979-EB62-C42E-0B2C-9E6E83B83347}"/>
          </ac:spMkLst>
        </pc:spChg>
        <pc:grpChg chg="add mod">
          <ac:chgData name="Christian Mandel" userId="aef225a8-41a5-4a98-ae30-4a2fc26ef47f" providerId="ADAL" clId="{788571F1-67D0-498C-B391-5ACEBE2343D4}" dt="2022-06-30T08:28:33.916" v="7313" actId="1076"/>
          <ac:grpSpMkLst>
            <pc:docMk/>
            <pc:sldMk cId="807410192" sldId="264"/>
            <ac:grpSpMk id="3" creationId="{454B44E5-9DD5-9E54-0130-5E6F70D36B3E}"/>
          </ac:grpSpMkLst>
        </pc:grpChg>
        <pc:grpChg chg="add del mod">
          <ac:chgData name="Christian Mandel" userId="aef225a8-41a5-4a98-ae30-4a2fc26ef47f" providerId="ADAL" clId="{788571F1-67D0-498C-B391-5ACEBE2343D4}" dt="2022-06-23T11:27:26.080" v="3932" actId="478"/>
          <ac:grpSpMkLst>
            <pc:docMk/>
            <pc:sldMk cId="807410192" sldId="264"/>
            <ac:grpSpMk id="9" creationId="{BFF92447-4A05-2B56-9EAE-5335F99D9CE4}"/>
          </ac:grpSpMkLst>
        </pc:grpChg>
        <pc:grpChg chg="add mod">
          <ac:chgData name="Christian Mandel" userId="aef225a8-41a5-4a98-ae30-4a2fc26ef47f" providerId="ADAL" clId="{788571F1-67D0-498C-B391-5ACEBE2343D4}" dt="2022-06-30T08:20:58.284" v="7290" actId="164"/>
          <ac:grpSpMkLst>
            <pc:docMk/>
            <pc:sldMk cId="807410192" sldId="264"/>
            <ac:grpSpMk id="22" creationId="{7021FF89-46FD-8205-809C-6432F21B3922}"/>
          </ac:grpSpMkLst>
        </pc:grpChg>
        <pc:grpChg chg="add del mod">
          <ac:chgData name="Christian Mandel" userId="aef225a8-41a5-4a98-ae30-4a2fc26ef47f" providerId="ADAL" clId="{788571F1-67D0-498C-B391-5ACEBE2343D4}" dt="2022-06-30T09:33:25.974" v="7470" actId="478"/>
          <ac:grpSpMkLst>
            <pc:docMk/>
            <pc:sldMk cId="807410192" sldId="264"/>
            <ac:grpSpMk id="26" creationId="{D2F6A3D6-BAF5-B740-6A1A-5E7EBA3BBC7C}"/>
          </ac:grpSpMkLst>
        </pc:grpChg>
        <pc:grpChg chg="add mod ord">
          <ac:chgData name="Christian Mandel" userId="aef225a8-41a5-4a98-ae30-4a2fc26ef47f" providerId="ADAL" clId="{788571F1-67D0-498C-B391-5ACEBE2343D4}" dt="2022-06-30T08:20:58.284" v="7290" actId="164"/>
          <ac:grpSpMkLst>
            <pc:docMk/>
            <pc:sldMk cId="807410192" sldId="264"/>
            <ac:grpSpMk id="39" creationId="{12B4245D-732F-AF16-14F2-2F9B5CF11387}"/>
          </ac:grpSpMkLst>
        </pc:grpChg>
        <pc:picChg chg="mod">
          <ac:chgData name="Christian Mandel" userId="aef225a8-41a5-4a98-ae30-4a2fc26ef47f" providerId="ADAL" clId="{788571F1-67D0-498C-B391-5ACEBE2343D4}" dt="2022-06-30T08:20:47.860" v="7289" actId="1076"/>
          <ac:picMkLst>
            <pc:docMk/>
            <pc:sldMk cId="807410192" sldId="264"/>
            <ac:picMk id="5" creationId="{C2D2287E-5813-214C-4015-057964E26CFE}"/>
          </ac:picMkLst>
        </pc:picChg>
        <pc:picChg chg="mod ord">
          <ac:chgData name="Christian Mandel" userId="aef225a8-41a5-4a98-ae30-4a2fc26ef47f" providerId="ADAL" clId="{788571F1-67D0-498C-B391-5ACEBE2343D4}" dt="2022-06-30T08:16:33.188" v="7284" actId="14100"/>
          <ac:picMkLst>
            <pc:docMk/>
            <pc:sldMk cId="807410192" sldId="264"/>
            <ac:picMk id="23" creationId="{8D31648A-6380-8157-E3F3-195922DB75D9}"/>
          </ac:picMkLst>
        </pc:picChg>
        <pc:picChg chg="mod">
          <ac:chgData name="Christian Mandel" userId="aef225a8-41a5-4a98-ae30-4a2fc26ef47f" providerId="ADAL" clId="{788571F1-67D0-498C-B391-5ACEBE2343D4}" dt="2022-06-30T08:11:07.536" v="7265" actId="1076"/>
          <ac:picMkLst>
            <pc:docMk/>
            <pc:sldMk cId="807410192" sldId="264"/>
            <ac:picMk id="40" creationId="{106C981D-8F79-2E5C-2744-6761BEB66D5B}"/>
          </ac:picMkLst>
        </pc:picChg>
        <pc:cxnChg chg="add del mod">
          <ac:chgData name="Christian Mandel" userId="aef225a8-41a5-4a98-ae30-4a2fc26ef47f" providerId="ADAL" clId="{788571F1-67D0-498C-B391-5ACEBE2343D4}" dt="2022-06-30T08:09:11.138" v="7240" actId="478"/>
          <ac:cxnSpMkLst>
            <pc:docMk/>
            <pc:sldMk cId="807410192" sldId="264"/>
            <ac:cxnSpMk id="13" creationId="{68A6201A-2FD2-3B43-75FD-0DF5E84FAD21}"/>
          </ac:cxnSpMkLst>
        </pc:cxnChg>
        <pc:cxnChg chg="add del mod">
          <ac:chgData name="Christian Mandel" userId="aef225a8-41a5-4a98-ae30-4a2fc26ef47f" providerId="ADAL" clId="{788571F1-67D0-498C-B391-5ACEBE2343D4}" dt="2022-06-30T08:09:18.671" v="7242" actId="478"/>
          <ac:cxnSpMkLst>
            <pc:docMk/>
            <pc:sldMk cId="807410192" sldId="264"/>
            <ac:cxnSpMk id="15" creationId="{4647E9D6-DA9B-90DA-59DF-C533A56A769D}"/>
          </ac:cxnSpMkLst>
        </pc:cxnChg>
        <pc:cxnChg chg="add mod">
          <ac:chgData name="Christian Mandel" userId="aef225a8-41a5-4a98-ae30-4a2fc26ef47f" providerId="ADAL" clId="{788571F1-67D0-498C-B391-5ACEBE2343D4}" dt="2022-06-16T13:59:49.785" v="939" actId="14100"/>
          <ac:cxnSpMkLst>
            <pc:docMk/>
            <pc:sldMk cId="807410192" sldId="264"/>
            <ac:cxnSpMk id="16" creationId="{32019FAB-166C-6AEB-D7D3-BFC0BDC11B76}"/>
          </ac:cxnSpMkLst>
        </pc:cxnChg>
      </pc:sldChg>
      <pc:sldChg chg="addSp modSp del mod modNotesTx">
        <pc:chgData name="Christian Mandel" userId="aef225a8-41a5-4a98-ae30-4a2fc26ef47f" providerId="ADAL" clId="{788571F1-67D0-498C-B391-5ACEBE2343D4}" dt="2022-06-27T10:03:12.216" v="6711" actId="2696"/>
        <pc:sldMkLst>
          <pc:docMk/>
          <pc:sldMk cId="1095886429" sldId="265"/>
        </pc:sldMkLst>
        <pc:spChg chg="mod">
          <ac:chgData name="Christian Mandel" userId="aef225a8-41a5-4a98-ae30-4a2fc26ef47f" providerId="ADAL" clId="{788571F1-67D0-498C-B391-5ACEBE2343D4}" dt="2022-06-16T14:36:57.704" v="980" actId="403"/>
          <ac:spMkLst>
            <pc:docMk/>
            <pc:sldMk cId="1095886429" sldId="265"/>
            <ac:spMk id="2" creationId="{6873515D-5962-CE0A-A10E-EBA892D9704C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6" creationId="{5541A381-638A-599B-D182-6B3990BCD97F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7" creationId="{4CDE16E0-413A-2679-DBFF-26F385523FBD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8" creationId="{6271488C-3E27-A546-BE84-481C13EE3ACE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0" creationId="{7093C545-6744-9ED1-4640-BC3A03B4233C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1" creationId="{68BEF5AA-4E53-F6DE-8BA0-970624517985}"/>
          </ac:spMkLst>
        </pc:spChg>
        <pc:spChg chg="mod">
          <ac:chgData name="Christian Mandel" userId="aef225a8-41a5-4a98-ae30-4a2fc26ef47f" providerId="ADAL" clId="{788571F1-67D0-498C-B391-5ACEBE2343D4}" dt="2022-06-23T11:33:51.946" v="3950" actId="207"/>
          <ac:spMkLst>
            <pc:docMk/>
            <pc:sldMk cId="1095886429" sldId="265"/>
            <ac:spMk id="12" creationId="{3D9BF7D0-044B-AB31-F9C2-0815335CF845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3" creationId="{760A908A-F03B-00FE-E46C-B454FA00EFE9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4" creationId="{FA308710-3121-8148-2649-BDB94261F88A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5" creationId="{2C0A9ED4-7AF6-6CE7-A953-9F7A2F509EBF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6" creationId="{138E97D8-EBE7-4318-E2FD-1D2D3ACBEEDC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7" creationId="{F040A260-F094-8DB7-EEA6-5C23F3663054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8" creationId="{DBAB51DF-C25C-9979-722C-9BC93126D7F7}"/>
          </ac:spMkLst>
        </pc:spChg>
        <pc:spChg chg="mod">
          <ac:chgData name="Christian Mandel" userId="aef225a8-41a5-4a98-ae30-4a2fc26ef47f" providerId="ADAL" clId="{788571F1-67D0-498C-B391-5ACEBE2343D4}" dt="2022-06-23T11:33:45.968" v="3948"/>
          <ac:spMkLst>
            <pc:docMk/>
            <pc:sldMk cId="1095886429" sldId="265"/>
            <ac:spMk id="19" creationId="{4AD72D74-54ED-CC43-35CE-C3A7210D2D5F}"/>
          </ac:spMkLst>
        </pc:spChg>
        <pc:grpChg chg="add mod">
          <ac:chgData name="Christian Mandel" userId="aef225a8-41a5-4a98-ae30-4a2fc26ef47f" providerId="ADAL" clId="{788571F1-67D0-498C-B391-5ACEBE2343D4}" dt="2022-06-23T11:33:45.968" v="3948"/>
          <ac:grpSpMkLst>
            <pc:docMk/>
            <pc:sldMk cId="1095886429" sldId="265"/>
            <ac:grpSpMk id="5" creationId="{D41D4A2A-213A-41A1-634B-50D6B1A69007}"/>
          </ac:grpSpMkLst>
        </pc:grpChg>
      </pc:sldChg>
      <pc:sldChg chg="addSp delSp modSp mod ord modNotesTx">
        <pc:chgData name="Christian Mandel" userId="aef225a8-41a5-4a98-ae30-4a2fc26ef47f" providerId="ADAL" clId="{788571F1-67D0-498C-B391-5ACEBE2343D4}" dt="2022-06-30T10:40:31.351" v="7654" actId="6549"/>
        <pc:sldMkLst>
          <pc:docMk/>
          <pc:sldMk cId="830631631" sldId="266"/>
        </pc:sldMkLst>
        <pc:spChg chg="mod">
          <ac:chgData name="Christian Mandel" userId="aef225a8-41a5-4a98-ae30-4a2fc26ef47f" providerId="ADAL" clId="{788571F1-67D0-498C-B391-5ACEBE2343D4}" dt="2022-06-30T08:53:09.555" v="7329" actId="20577"/>
          <ac:spMkLst>
            <pc:docMk/>
            <pc:sldMk cId="830631631" sldId="266"/>
            <ac:spMk id="2" creationId="{6873515D-5962-CE0A-A10E-EBA892D9704C}"/>
          </ac:spMkLst>
        </pc:spChg>
        <pc:spChg chg="add del mod ord">
          <ac:chgData name="Christian Mandel" userId="aef225a8-41a5-4a98-ae30-4a2fc26ef47f" providerId="ADAL" clId="{788571F1-67D0-498C-B391-5ACEBE2343D4}" dt="2022-06-21T11:53:33.766" v="2843" actId="11529"/>
          <ac:spMkLst>
            <pc:docMk/>
            <pc:sldMk cId="830631631" sldId="266"/>
            <ac:spMk id="4" creationId="{18D06165-AEA5-179D-BC1C-D35EC3075DB1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5" creationId="{667A0414-8D64-FA33-7716-D1F321C91E24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6" creationId="{095DC11F-11F4-8686-EA46-4A87DCB582C3}"/>
          </ac:spMkLst>
        </pc:spChg>
        <pc:spChg chg="add del mod">
          <ac:chgData name="Christian Mandel" userId="aef225a8-41a5-4a98-ae30-4a2fc26ef47f" providerId="ADAL" clId="{788571F1-67D0-498C-B391-5ACEBE2343D4}" dt="2022-06-21T13:44:58.503" v="3209" actId="478"/>
          <ac:spMkLst>
            <pc:docMk/>
            <pc:sldMk cId="830631631" sldId="266"/>
            <ac:spMk id="6" creationId="{BA1B3E03-28F8-EC07-12EB-CFD949DF01C5}"/>
          </ac:spMkLst>
        </pc:spChg>
        <pc:spChg chg="add del mod">
          <ac:chgData name="Christian Mandel" userId="aef225a8-41a5-4a98-ae30-4a2fc26ef47f" providerId="ADAL" clId="{788571F1-67D0-498C-B391-5ACEBE2343D4}" dt="2022-06-21T11:51:20.762" v="2828"/>
          <ac:spMkLst>
            <pc:docMk/>
            <pc:sldMk cId="830631631" sldId="266"/>
            <ac:spMk id="7" creationId="{151B8FFD-6C6F-2FCC-07CD-DAFCAF415476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7" creationId="{72F2CC87-24A8-0B07-EF48-9ECC613EAF28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8" creationId="{A549071F-983B-BC8D-6A19-72B86D164B58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9" creationId="{FE96BEC2-FC7B-4614-C4CC-174532445F65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10" creationId="{C1EA00BB-8611-979D-6042-80D241F58828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11" creationId="{B561C9D1-0F94-5555-FEF0-63986106F9FC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12" creationId="{0C5167C4-A5E0-7CD7-78F9-4E85E30C39FD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13" creationId="{960C9C2D-B16E-BFFA-2E3C-DFAD2CD6D538}"/>
          </ac:spMkLst>
        </pc:spChg>
        <pc:spChg chg="mod">
          <ac:chgData name="Christian Mandel" userId="aef225a8-41a5-4a98-ae30-4a2fc26ef47f" providerId="ADAL" clId="{788571F1-67D0-498C-B391-5ACEBE2343D4}" dt="2022-06-23T11:35:09.883" v="3962" actId="207"/>
          <ac:spMkLst>
            <pc:docMk/>
            <pc:sldMk cId="830631631" sldId="266"/>
            <ac:spMk id="14" creationId="{D6C7EAE5-A07B-746B-4232-685E99CAC3F7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15" creationId="{94FF9A74-6C95-C64D-4CF5-15517E0EB077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16" creationId="{42CE0CD3-6BEF-757B-11B9-617C8D3BC380}"/>
          </ac:spMkLst>
        </pc:spChg>
        <pc:spChg chg="add mod">
          <ac:chgData name="Christian Mandel" userId="aef225a8-41a5-4a98-ae30-4a2fc26ef47f" providerId="ADAL" clId="{788571F1-67D0-498C-B391-5ACEBE2343D4}" dt="2022-06-30T10:40:31.351" v="7654" actId="6549"/>
          <ac:spMkLst>
            <pc:docMk/>
            <pc:sldMk cId="830631631" sldId="266"/>
            <ac:spMk id="17" creationId="{094A3C93-4AD4-8EB4-7C1E-18C6C879181F}"/>
          </ac:spMkLst>
        </pc:spChg>
        <pc:spChg chg="mod">
          <ac:chgData name="Christian Mandel" userId="aef225a8-41a5-4a98-ae30-4a2fc26ef47f" providerId="ADAL" clId="{788571F1-67D0-498C-B391-5ACEBE2343D4}" dt="2022-06-23T11:35:02.388" v="3960"/>
          <ac:spMkLst>
            <pc:docMk/>
            <pc:sldMk cId="830631631" sldId="266"/>
            <ac:spMk id="17" creationId="{0B8F0AC3-ADAB-0B38-BCB3-B82F410EAFB8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19" creationId="{2DE75B45-E1F1-34EA-5DCE-432F6C0B4C33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0" creationId="{6ABF9F84-98BB-B8C2-A499-6C99DF107635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1" creationId="{EBDF40C5-6089-5766-AA40-E070EE2423FA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2" creationId="{64B75CFD-9465-A345-052B-399DC61FC524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3" creationId="{DFBC6025-2C42-5E70-F259-584D91582F71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4" creationId="{D8FA18BD-715F-FB86-20C0-8D83B83497F9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5" creationId="{6F4D0312-F7DF-1B69-F336-C10634C6B714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6" creationId="{B51AD5E0-CD14-A4AC-D144-22E9CFFFE3C8}"/>
          </ac:spMkLst>
        </pc:spChg>
        <pc:spChg chg="mod">
          <ac:chgData name="Christian Mandel" userId="aef225a8-41a5-4a98-ae30-4a2fc26ef47f" providerId="ADAL" clId="{788571F1-67D0-498C-B391-5ACEBE2343D4}" dt="2022-06-30T09:28:55.976" v="7445" actId="207"/>
          <ac:spMkLst>
            <pc:docMk/>
            <pc:sldMk cId="830631631" sldId="266"/>
            <ac:spMk id="27" creationId="{2B2E659F-1EF8-80A0-498E-E492D7A551B8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8" creationId="{EDEE0E74-215E-98E9-4AF6-EE40FE7DA4A0}"/>
          </ac:spMkLst>
        </pc:spChg>
        <pc:spChg chg="mod">
          <ac:chgData name="Christian Mandel" userId="aef225a8-41a5-4a98-ae30-4a2fc26ef47f" providerId="ADAL" clId="{788571F1-67D0-498C-B391-5ACEBE2343D4}" dt="2022-06-27T10:07:34.270" v="6735"/>
          <ac:spMkLst>
            <pc:docMk/>
            <pc:sldMk cId="830631631" sldId="266"/>
            <ac:spMk id="29" creationId="{A817BB5D-9427-6161-A7A2-F55731AA084B}"/>
          </ac:spMkLst>
        </pc:spChg>
        <pc:spChg chg="del mod">
          <ac:chgData name="Christian Mandel" userId="aef225a8-41a5-4a98-ae30-4a2fc26ef47f" providerId="ADAL" clId="{788571F1-67D0-498C-B391-5ACEBE2343D4}" dt="2022-06-30T09:30:43.834" v="7451" actId="478"/>
          <ac:spMkLst>
            <pc:docMk/>
            <pc:sldMk cId="830631631" sldId="266"/>
            <ac:spMk id="30" creationId="{C9DBC0C3-C3E0-1694-C85A-16B335B19274}"/>
          </ac:spMkLst>
        </pc:spChg>
        <pc:spChg chg="add mod">
          <ac:chgData name="Christian Mandel" userId="aef225a8-41a5-4a98-ae30-4a2fc26ef47f" providerId="ADAL" clId="{788571F1-67D0-498C-B391-5ACEBE2343D4}" dt="2022-06-30T09:34:18.935" v="7492" actId="20577"/>
          <ac:spMkLst>
            <pc:docMk/>
            <pc:sldMk cId="830631631" sldId="266"/>
            <ac:spMk id="31" creationId="{97C7BB8E-D2C2-8C64-78A0-81FECD2A7138}"/>
          </ac:spMkLst>
        </pc:spChg>
        <pc:grpChg chg="add del mod">
          <ac:chgData name="Christian Mandel" userId="aef225a8-41a5-4a98-ae30-4a2fc26ef47f" providerId="ADAL" clId="{788571F1-67D0-498C-B391-5ACEBE2343D4}" dt="2022-06-27T10:05:53.214" v="6722" actId="478"/>
          <ac:grpSpMkLst>
            <pc:docMk/>
            <pc:sldMk cId="830631631" sldId="266"/>
            <ac:grpSpMk id="4" creationId="{A1A40B8D-C9BD-69AA-C77F-379C0EE6C66B}"/>
          </ac:grpSpMkLst>
        </pc:grpChg>
        <pc:grpChg chg="add del mod">
          <ac:chgData name="Christian Mandel" userId="aef225a8-41a5-4a98-ae30-4a2fc26ef47f" providerId="ADAL" clId="{788571F1-67D0-498C-B391-5ACEBE2343D4}" dt="2022-06-30T09:34:14.773" v="7489" actId="478"/>
          <ac:grpSpMkLst>
            <pc:docMk/>
            <pc:sldMk cId="830631631" sldId="266"/>
            <ac:grpSpMk id="18" creationId="{35CB85DF-9C6F-5AEA-0E5B-752B7639176C}"/>
          </ac:grpSpMkLst>
        </pc:grpChg>
        <pc:graphicFrameChg chg="add mod modGraphic">
          <ac:chgData name="Christian Mandel" userId="aef225a8-41a5-4a98-ae30-4a2fc26ef47f" providerId="ADAL" clId="{788571F1-67D0-498C-B391-5ACEBE2343D4}" dt="2022-06-30T09:23:29.940" v="7443" actId="1076"/>
          <ac:graphicFrameMkLst>
            <pc:docMk/>
            <pc:sldMk cId="830631631" sldId="266"/>
            <ac:graphicFrameMk id="3" creationId="{408F3B47-CB5A-77D4-22E9-7B5C8B7B4783}"/>
          </ac:graphicFrameMkLst>
        </pc:graphicFrameChg>
        <pc:picChg chg="add del mod">
          <ac:chgData name="Christian Mandel" userId="aef225a8-41a5-4a98-ae30-4a2fc26ef47f" providerId="ADAL" clId="{788571F1-67D0-498C-B391-5ACEBE2343D4}" dt="2022-06-15T12:13:25.194" v="594" actId="478"/>
          <ac:picMkLst>
            <pc:docMk/>
            <pc:sldMk cId="830631631" sldId="266"/>
            <ac:picMk id="5" creationId="{00777767-4930-29BC-4D43-E25F1E42973C}"/>
          </ac:picMkLst>
        </pc:picChg>
      </pc:sldChg>
      <pc:sldChg chg="addSp delSp modSp mod">
        <pc:chgData name="Christian Mandel" userId="aef225a8-41a5-4a98-ae30-4a2fc26ef47f" providerId="ADAL" clId="{788571F1-67D0-498C-B391-5ACEBE2343D4}" dt="2022-06-30T09:34:49.538" v="7505" actId="1076"/>
        <pc:sldMkLst>
          <pc:docMk/>
          <pc:sldMk cId="3633524562" sldId="267"/>
        </pc:sldMkLst>
        <pc:spChg chg="mod ord">
          <ac:chgData name="Christian Mandel" userId="aef225a8-41a5-4a98-ae30-4a2fc26ef47f" providerId="ADAL" clId="{788571F1-67D0-498C-B391-5ACEBE2343D4}" dt="2022-06-30T09:00:08.970" v="7424" actId="20577"/>
          <ac:spMkLst>
            <pc:docMk/>
            <pc:sldMk cId="3633524562" sldId="267"/>
            <ac:spMk id="2" creationId="{6873515D-5962-CE0A-A10E-EBA892D9704C}"/>
          </ac:spMkLst>
        </pc:spChg>
        <pc:spChg chg="add mod">
          <ac:chgData name="Christian Mandel" userId="aef225a8-41a5-4a98-ae30-4a2fc26ef47f" providerId="ADAL" clId="{788571F1-67D0-498C-B391-5ACEBE2343D4}" dt="2022-06-29T08:20:12.141" v="6885" actId="164"/>
          <ac:spMkLst>
            <pc:docMk/>
            <pc:sldMk cId="3633524562" sldId="267"/>
            <ac:spMk id="6" creationId="{2DF8F115-2C3E-40A4-B2DE-95A06C2E3650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6" creationId="{34DEFBC3-5717-02E3-4366-B5D89EB369AA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7" creationId="{6C17F87D-5B3F-A126-832F-8F2E69771F1E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8" creationId="{F3A0B56A-F8AD-4B2E-7D61-08E7A4526824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9" creationId="{8145FF0C-B5EC-7B47-D3B2-220122257E14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0" creationId="{96A7F4DE-F07E-CD00-23E5-FA9BF1454448}"/>
          </ac:spMkLst>
        </pc:spChg>
        <pc:spChg chg="add mod">
          <ac:chgData name="Christian Mandel" userId="aef225a8-41a5-4a98-ae30-4a2fc26ef47f" providerId="ADAL" clId="{788571F1-67D0-498C-B391-5ACEBE2343D4}" dt="2022-06-29T12:27:59.244" v="6961" actId="164"/>
          <ac:spMkLst>
            <pc:docMk/>
            <pc:sldMk cId="3633524562" sldId="267"/>
            <ac:spMk id="10" creationId="{EC50C979-49AD-CD99-B525-70B9AA1A0E32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1" creationId="{A6A23C13-FD20-96BB-DAD2-527C2F49AF9E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2" creationId="{38C3848D-9E57-0574-9DEF-5A48286C1FD5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3" creationId="{CD0C36F6-11DA-D6D0-BCEB-3CC7613AE6AA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4" creationId="{9F2A74B0-0847-0CD5-AC42-56492C7F696A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5" creationId="{15F10102-E8A8-4091-452C-BA67DA22DB83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6" creationId="{6DF6D28C-4342-18B9-1124-489247189BB3}"/>
          </ac:spMkLst>
        </pc:spChg>
        <pc:spChg chg="add mod ord">
          <ac:chgData name="Christian Mandel" userId="aef225a8-41a5-4a98-ae30-4a2fc26ef47f" providerId="ADAL" clId="{788571F1-67D0-498C-B391-5ACEBE2343D4}" dt="2022-06-30T08:59:28.132" v="7408" actId="20577"/>
          <ac:spMkLst>
            <pc:docMk/>
            <pc:sldMk cId="3633524562" sldId="267"/>
            <ac:spMk id="17" creationId="{3BEB9F17-C340-D4BA-DE6D-E9A5C02C1EDC}"/>
          </ac:spMkLst>
        </pc:spChg>
        <pc:spChg chg="mod">
          <ac:chgData name="Christian Mandel" userId="aef225a8-41a5-4a98-ae30-4a2fc26ef47f" providerId="ADAL" clId="{788571F1-67D0-498C-B391-5ACEBE2343D4}" dt="2022-06-23T11:35:48.994" v="3968" actId="207"/>
          <ac:spMkLst>
            <pc:docMk/>
            <pc:sldMk cId="3633524562" sldId="267"/>
            <ac:spMk id="17" creationId="{91D1B24E-2D60-06B5-67BA-35B5140A4CB0}"/>
          </ac:spMkLst>
        </pc:spChg>
        <pc:spChg chg="mod">
          <ac:chgData name="Christian Mandel" userId="aef225a8-41a5-4a98-ae30-4a2fc26ef47f" providerId="ADAL" clId="{788571F1-67D0-498C-B391-5ACEBE2343D4}" dt="2022-06-23T11:35:37.648" v="3966"/>
          <ac:spMkLst>
            <pc:docMk/>
            <pc:sldMk cId="3633524562" sldId="267"/>
            <ac:spMk id="18" creationId="{E1CBBF27-EDD3-4207-DA8D-A533D1AB79BC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0" creationId="{0846041D-A4E4-E9E0-CDCF-6AD5F6ECB187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1" creationId="{9344174C-4C63-3D48-ED16-2C6282D5F593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2" creationId="{2640D679-2103-E873-0668-383DBC6CB6EE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3" creationId="{915B642F-37BC-5958-5E7D-ED679FF4A3D3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4" creationId="{A6E7C144-3D2B-5879-676C-1F113E594AEB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5" creationId="{F3AE4378-292F-498E-B14B-AB6E62678DDA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6" creationId="{F83CB80D-FD29-7475-DB75-F42031373F23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7" creationId="{D1E2C08F-89B6-0E37-4B1B-DBACA53B9945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8" creationId="{6A8508CA-692C-0A5D-C4BF-3040A39EFCAF}"/>
          </ac:spMkLst>
        </pc:spChg>
        <pc:spChg chg="mod">
          <ac:chgData name="Christian Mandel" userId="aef225a8-41a5-4a98-ae30-4a2fc26ef47f" providerId="ADAL" clId="{788571F1-67D0-498C-B391-5ACEBE2343D4}" dt="2022-06-27T10:08:13.962" v="6741"/>
          <ac:spMkLst>
            <pc:docMk/>
            <pc:sldMk cId="3633524562" sldId="267"/>
            <ac:spMk id="29" creationId="{81CC3F31-8D1C-5A00-1899-D0F5D069E3A3}"/>
          </ac:spMkLst>
        </pc:spChg>
        <pc:spChg chg="mod">
          <ac:chgData name="Christian Mandel" userId="aef225a8-41a5-4a98-ae30-4a2fc26ef47f" providerId="ADAL" clId="{788571F1-67D0-498C-B391-5ACEBE2343D4}" dt="2022-06-30T09:30:04.980" v="7447" actId="207"/>
          <ac:spMkLst>
            <pc:docMk/>
            <pc:sldMk cId="3633524562" sldId="267"/>
            <ac:spMk id="30" creationId="{BF393376-7DA1-5F06-C2FF-EB60FC4827E0}"/>
          </ac:spMkLst>
        </pc:spChg>
        <pc:spChg chg="del mod">
          <ac:chgData name="Christian Mandel" userId="aef225a8-41a5-4a98-ae30-4a2fc26ef47f" providerId="ADAL" clId="{788571F1-67D0-498C-B391-5ACEBE2343D4}" dt="2022-06-30T09:30:20.344" v="7449" actId="478"/>
          <ac:spMkLst>
            <pc:docMk/>
            <pc:sldMk cId="3633524562" sldId="267"/>
            <ac:spMk id="31" creationId="{AA7803C5-DB77-8194-DBEE-DD0CA1EB8D65}"/>
          </ac:spMkLst>
        </pc:spChg>
        <pc:spChg chg="add mod">
          <ac:chgData name="Christian Mandel" userId="aef225a8-41a5-4a98-ae30-4a2fc26ef47f" providerId="ADAL" clId="{788571F1-67D0-498C-B391-5ACEBE2343D4}" dt="2022-06-30T09:34:49.538" v="7505" actId="1076"/>
          <ac:spMkLst>
            <pc:docMk/>
            <pc:sldMk cId="3633524562" sldId="267"/>
            <ac:spMk id="32" creationId="{58CA47C7-81D2-9785-F6A1-2DBA7F7107EA}"/>
          </ac:spMkLst>
        </pc:spChg>
        <pc:grpChg chg="add del mod">
          <ac:chgData name="Christian Mandel" userId="aef225a8-41a5-4a98-ae30-4a2fc26ef47f" providerId="ADAL" clId="{788571F1-67D0-498C-B391-5ACEBE2343D4}" dt="2022-06-27T10:06:02.052" v="6724" actId="478"/>
          <ac:grpSpMkLst>
            <pc:docMk/>
            <pc:sldMk cId="3633524562" sldId="267"/>
            <ac:grpSpMk id="4" creationId="{ADEDF698-C062-62C4-DA94-DF1479E5B73F}"/>
          </ac:grpSpMkLst>
        </pc:grpChg>
        <pc:grpChg chg="add del mod">
          <ac:chgData name="Christian Mandel" userId="aef225a8-41a5-4a98-ae30-4a2fc26ef47f" providerId="ADAL" clId="{788571F1-67D0-498C-B391-5ACEBE2343D4}" dt="2022-06-29T06:39:10.421" v="6892" actId="478"/>
          <ac:grpSpMkLst>
            <pc:docMk/>
            <pc:sldMk cId="3633524562" sldId="267"/>
            <ac:grpSpMk id="7" creationId="{8A1DC886-0AEE-84DA-94FC-8F9EEEA9954F}"/>
          </ac:grpSpMkLst>
        </pc:grpChg>
        <pc:grpChg chg="add mod">
          <ac:chgData name="Christian Mandel" userId="aef225a8-41a5-4a98-ae30-4a2fc26ef47f" providerId="ADAL" clId="{788571F1-67D0-498C-B391-5ACEBE2343D4}" dt="2022-06-29T12:27:59.244" v="6961" actId="164"/>
          <ac:grpSpMkLst>
            <pc:docMk/>
            <pc:sldMk cId="3633524562" sldId="267"/>
            <ac:grpSpMk id="11" creationId="{2F3E7ABD-08EA-EE9D-1DAC-A03E17BB26F0}"/>
          </ac:grpSpMkLst>
        </pc:grpChg>
        <pc:grpChg chg="add del mod ord">
          <ac:chgData name="Christian Mandel" userId="aef225a8-41a5-4a98-ae30-4a2fc26ef47f" providerId="ADAL" clId="{788571F1-67D0-498C-B391-5ACEBE2343D4}" dt="2022-06-30T09:34:30.384" v="7497" actId="478"/>
          <ac:grpSpMkLst>
            <pc:docMk/>
            <pc:sldMk cId="3633524562" sldId="267"/>
            <ac:grpSpMk id="19" creationId="{FDA84AB9-75BD-C086-3320-BEBB631DA74B}"/>
          </ac:grpSpMkLst>
        </pc:grpChg>
        <pc:picChg chg="add mod">
          <ac:chgData name="Christian Mandel" userId="aef225a8-41a5-4a98-ae30-4a2fc26ef47f" providerId="ADAL" clId="{788571F1-67D0-498C-B391-5ACEBE2343D4}" dt="2022-06-29T08:20:12.141" v="6885" actId="164"/>
          <ac:picMkLst>
            <pc:docMk/>
            <pc:sldMk cId="3633524562" sldId="267"/>
            <ac:picMk id="4" creationId="{F882418A-3A95-4B90-6647-7B4B446FDF89}"/>
          </ac:picMkLst>
        </pc:picChg>
        <pc:picChg chg="del">
          <ac:chgData name="Christian Mandel" userId="aef225a8-41a5-4a98-ae30-4a2fc26ef47f" providerId="ADAL" clId="{788571F1-67D0-498C-B391-5ACEBE2343D4}" dt="2022-06-29T08:17:42.950" v="6877" actId="478"/>
          <ac:picMkLst>
            <pc:docMk/>
            <pc:sldMk cId="3633524562" sldId="267"/>
            <ac:picMk id="5" creationId="{4D149DD9-3280-68CE-960B-705A9EDA2204}"/>
          </ac:picMkLst>
        </pc:picChg>
        <pc:picChg chg="add del mod">
          <ac:chgData name="Christian Mandel" userId="aef225a8-41a5-4a98-ae30-4a2fc26ef47f" providerId="ADAL" clId="{788571F1-67D0-498C-B391-5ACEBE2343D4}" dt="2022-06-29T06:38:31.449" v="6890" actId="931"/>
          <ac:picMkLst>
            <pc:docMk/>
            <pc:sldMk cId="3633524562" sldId="267"/>
            <ac:picMk id="5" creationId="{BF2FAB7E-3893-9B62-F404-58C36C89FB33}"/>
          </ac:picMkLst>
        </pc:picChg>
        <pc:picChg chg="add mod">
          <ac:chgData name="Christian Mandel" userId="aef225a8-41a5-4a98-ae30-4a2fc26ef47f" providerId="ADAL" clId="{788571F1-67D0-498C-B391-5ACEBE2343D4}" dt="2022-06-29T12:27:59.244" v="6961" actId="164"/>
          <ac:picMkLst>
            <pc:docMk/>
            <pc:sldMk cId="3633524562" sldId="267"/>
            <ac:picMk id="9" creationId="{7633FF94-D890-3E37-D594-E01AB18E6DC0}"/>
          </ac:picMkLst>
        </pc:picChg>
      </pc:sldChg>
      <pc:sldChg chg="addSp modSp del mod modShow">
        <pc:chgData name="Christian Mandel" userId="aef225a8-41a5-4a98-ae30-4a2fc26ef47f" providerId="ADAL" clId="{788571F1-67D0-498C-B391-5ACEBE2343D4}" dt="2022-06-22T13:28:46.510" v="3695" actId="2696"/>
        <pc:sldMkLst>
          <pc:docMk/>
          <pc:sldMk cId="2637305097" sldId="269"/>
        </pc:sldMkLst>
        <pc:spChg chg="mod">
          <ac:chgData name="Christian Mandel" userId="aef225a8-41a5-4a98-ae30-4a2fc26ef47f" providerId="ADAL" clId="{788571F1-67D0-498C-B391-5ACEBE2343D4}" dt="2022-06-16T14:36:39.183" v="977" actId="403"/>
          <ac:spMkLst>
            <pc:docMk/>
            <pc:sldMk cId="2637305097" sldId="269"/>
            <ac:spMk id="2" creationId="{6873515D-5962-CE0A-A10E-EBA892D9704C}"/>
          </ac:spMkLst>
        </pc:spChg>
        <pc:cxnChg chg="add mod">
          <ac:chgData name="Christian Mandel" userId="aef225a8-41a5-4a98-ae30-4a2fc26ef47f" providerId="ADAL" clId="{788571F1-67D0-498C-B391-5ACEBE2343D4}" dt="2022-06-16T12:44:38.158" v="880" actId="1076"/>
          <ac:cxnSpMkLst>
            <pc:docMk/>
            <pc:sldMk cId="2637305097" sldId="269"/>
            <ac:cxnSpMk id="5" creationId="{878C4539-E6BA-96BA-A07A-C549E45C722E}"/>
          </ac:cxnSpMkLst>
        </pc:cxnChg>
        <pc:cxnChg chg="add mod">
          <ac:chgData name="Christian Mandel" userId="aef225a8-41a5-4a98-ae30-4a2fc26ef47f" providerId="ADAL" clId="{788571F1-67D0-498C-B391-5ACEBE2343D4}" dt="2022-06-16T12:45:22.005" v="890" actId="692"/>
          <ac:cxnSpMkLst>
            <pc:docMk/>
            <pc:sldMk cId="2637305097" sldId="269"/>
            <ac:cxnSpMk id="7" creationId="{0F5D4EFD-F7D7-23A6-8052-3523B669EA4D}"/>
          </ac:cxnSpMkLst>
        </pc:cxnChg>
        <pc:cxnChg chg="add mod">
          <ac:chgData name="Christian Mandel" userId="aef225a8-41a5-4a98-ae30-4a2fc26ef47f" providerId="ADAL" clId="{788571F1-67D0-498C-B391-5ACEBE2343D4}" dt="2022-06-16T12:45:48.159" v="893" actId="1076"/>
          <ac:cxnSpMkLst>
            <pc:docMk/>
            <pc:sldMk cId="2637305097" sldId="269"/>
            <ac:cxnSpMk id="8" creationId="{32356F04-CD8B-C9F2-0DA8-D9066F4873A6}"/>
          </ac:cxnSpMkLst>
        </pc:cxnChg>
        <pc:cxnChg chg="add mod">
          <ac:chgData name="Christian Mandel" userId="aef225a8-41a5-4a98-ae30-4a2fc26ef47f" providerId="ADAL" clId="{788571F1-67D0-498C-B391-5ACEBE2343D4}" dt="2022-06-16T12:46:03.112" v="896" actId="1076"/>
          <ac:cxnSpMkLst>
            <pc:docMk/>
            <pc:sldMk cId="2637305097" sldId="269"/>
            <ac:cxnSpMk id="9" creationId="{3230EC95-8E1A-3ACB-2466-174644485C8F}"/>
          </ac:cxnSpMkLst>
        </pc:cxnChg>
        <pc:cxnChg chg="add mod">
          <ac:chgData name="Christian Mandel" userId="aef225a8-41a5-4a98-ae30-4a2fc26ef47f" providerId="ADAL" clId="{788571F1-67D0-498C-B391-5ACEBE2343D4}" dt="2022-06-16T12:46:20.121" v="899" actId="1076"/>
          <ac:cxnSpMkLst>
            <pc:docMk/>
            <pc:sldMk cId="2637305097" sldId="269"/>
            <ac:cxnSpMk id="10" creationId="{F585D164-3157-5223-C6AF-BF0E0F12AF9C}"/>
          </ac:cxnSpMkLst>
        </pc:cxnChg>
        <pc:cxnChg chg="add mod">
          <ac:chgData name="Christian Mandel" userId="aef225a8-41a5-4a98-ae30-4a2fc26ef47f" providerId="ADAL" clId="{788571F1-67D0-498C-B391-5ACEBE2343D4}" dt="2022-06-16T12:47:23.909" v="902" actId="1076"/>
          <ac:cxnSpMkLst>
            <pc:docMk/>
            <pc:sldMk cId="2637305097" sldId="269"/>
            <ac:cxnSpMk id="11" creationId="{4A82205F-92B0-9FC9-0D5D-618BF349D9DC}"/>
          </ac:cxnSpMkLst>
        </pc:cxnChg>
        <pc:cxnChg chg="add mod">
          <ac:chgData name="Christian Mandel" userId="aef225a8-41a5-4a98-ae30-4a2fc26ef47f" providerId="ADAL" clId="{788571F1-67D0-498C-B391-5ACEBE2343D4}" dt="2022-06-16T12:48:14.550" v="907" actId="1076"/>
          <ac:cxnSpMkLst>
            <pc:docMk/>
            <pc:sldMk cId="2637305097" sldId="269"/>
            <ac:cxnSpMk id="12" creationId="{7E763A23-977D-F40B-26CA-914130CE5452}"/>
          </ac:cxnSpMkLst>
        </pc:cxnChg>
        <pc:cxnChg chg="add mod">
          <ac:chgData name="Christian Mandel" userId="aef225a8-41a5-4a98-ae30-4a2fc26ef47f" providerId="ADAL" clId="{788571F1-67D0-498C-B391-5ACEBE2343D4}" dt="2022-06-16T12:48:25.207" v="910" actId="1076"/>
          <ac:cxnSpMkLst>
            <pc:docMk/>
            <pc:sldMk cId="2637305097" sldId="269"/>
            <ac:cxnSpMk id="13" creationId="{0564DBAD-165A-C2D2-0086-ABFD6544FE5C}"/>
          </ac:cxnSpMkLst>
        </pc:cxnChg>
      </pc:sldChg>
      <pc:sldChg chg="addSp modSp del mod modShow">
        <pc:chgData name="Christian Mandel" userId="aef225a8-41a5-4a98-ae30-4a2fc26ef47f" providerId="ADAL" clId="{788571F1-67D0-498C-B391-5ACEBE2343D4}" dt="2022-06-22T13:28:41.282" v="3694" actId="2696"/>
        <pc:sldMkLst>
          <pc:docMk/>
          <pc:sldMk cId="826435362" sldId="270"/>
        </pc:sldMkLst>
        <pc:spChg chg="mod">
          <ac:chgData name="Christian Mandel" userId="aef225a8-41a5-4a98-ae30-4a2fc26ef47f" providerId="ADAL" clId="{788571F1-67D0-498C-B391-5ACEBE2343D4}" dt="2022-06-16T14:36:45.366" v="978" actId="403"/>
          <ac:spMkLst>
            <pc:docMk/>
            <pc:sldMk cId="826435362" sldId="270"/>
            <ac:spMk id="2" creationId="{6873515D-5962-CE0A-A10E-EBA892D9704C}"/>
          </ac:spMkLst>
        </pc:spChg>
        <pc:spChg chg="mod ord">
          <ac:chgData name="Christian Mandel" userId="aef225a8-41a5-4a98-ae30-4a2fc26ef47f" providerId="ADAL" clId="{788571F1-67D0-498C-B391-5ACEBE2343D4}" dt="2022-06-22T12:51:37.664" v="3661" actId="164"/>
          <ac:spMkLst>
            <pc:docMk/>
            <pc:sldMk cId="826435362" sldId="270"/>
            <ac:spMk id="10" creationId="{858E9B4C-A8BE-0D55-EDF5-AA689217AAD9}"/>
          </ac:spMkLst>
        </pc:spChg>
        <pc:grpChg chg="add mod">
          <ac:chgData name="Christian Mandel" userId="aef225a8-41a5-4a98-ae30-4a2fc26ef47f" providerId="ADAL" clId="{788571F1-67D0-498C-B391-5ACEBE2343D4}" dt="2022-06-22T12:51:37.664" v="3661" actId="164"/>
          <ac:grpSpMkLst>
            <pc:docMk/>
            <pc:sldMk cId="826435362" sldId="270"/>
            <ac:grpSpMk id="3" creationId="{99DB2C94-B582-54A3-D771-30130689569F}"/>
          </ac:grpSpMkLst>
        </pc:grpChg>
        <pc:grpChg chg="mod">
          <ac:chgData name="Christian Mandel" userId="aef225a8-41a5-4a98-ae30-4a2fc26ef47f" providerId="ADAL" clId="{788571F1-67D0-498C-B391-5ACEBE2343D4}" dt="2022-06-16T14:19:27.665" v="946"/>
          <ac:grpSpMkLst>
            <pc:docMk/>
            <pc:sldMk cId="826435362" sldId="270"/>
            <ac:grpSpMk id="11" creationId="{E53D9709-5033-14E0-1D83-546974B7D82A}"/>
          </ac:grpSpMkLst>
        </pc:grpChg>
        <pc:picChg chg="mod ord">
          <ac:chgData name="Christian Mandel" userId="aef225a8-41a5-4a98-ae30-4a2fc26ef47f" providerId="ADAL" clId="{788571F1-67D0-498C-B391-5ACEBE2343D4}" dt="2022-06-22T12:51:37.664" v="3661" actId="164"/>
          <ac:picMkLst>
            <pc:docMk/>
            <pc:sldMk cId="826435362" sldId="270"/>
            <ac:picMk id="8" creationId="{29802426-AFC0-16CB-7557-C7561F8B48D8}"/>
          </ac:picMkLst>
        </pc:picChg>
      </pc:sldChg>
      <pc:sldChg chg="addSp delSp modSp mod modNotesTx">
        <pc:chgData name="Christian Mandel" userId="aef225a8-41a5-4a98-ae30-4a2fc26ef47f" providerId="ADAL" clId="{788571F1-67D0-498C-B391-5ACEBE2343D4}" dt="2022-06-30T10:37:33.776" v="7653" actId="14100"/>
        <pc:sldMkLst>
          <pc:docMk/>
          <pc:sldMk cId="3670005590" sldId="271"/>
        </pc:sldMkLst>
        <pc:spChg chg="mod">
          <ac:chgData name="Christian Mandel" userId="aef225a8-41a5-4a98-ae30-4a2fc26ef47f" providerId="ADAL" clId="{788571F1-67D0-498C-B391-5ACEBE2343D4}" dt="2022-06-16T14:37:03.631" v="981" actId="403"/>
          <ac:spMkLst>
            <pc:docMk/>
            <pc:sldMk cId="3670005590" sldId="271"/>
            <ac:spMk id="2" creationId="{6873515D-5962-CE0A-A10E-EBA892D9704C}"/>
          </ac:spMkLst>
        </pc:spChg>
        <pc:spChg chg="add mod">
          <ac:chgData name="Christian Mandel" userId="aef225a8-41a5-4a98-ae30-4a2fc26ef47f" providerId="ADAL" clId="{788571F1-67D0-498C-B391-5ACEBE2343D4}" dt="2022-06-30T10:35:04.330" v="7643" actId="164"/>
          <ac:spMkLst>
            <pc:docMk/>
            <pc:sldMk cId="3670005590" sldId="271"/>
            <ac:spMk id="3" creationId="{F0A1224F-5DC5-14EE-73AB-CDC3388D1D1C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9" creationId="{4F4CE7A2-B31E-923B-21A5-26E485D142CB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13" creationId="{D559D4DE-4AE5-FB97-BBF5-EE7189AEED6A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14" creationId="{9789F0A0-0E0F-7619-E1A0-F6291D14DF41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15" creationId="{9591B918-850B-1AD0-42A2-1EE02CB6E0C2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16" creationId="{AAF342AF-8B56-4561-EE4C-B5149A3FBA19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17" creationId="{43FC797B-FCCC-E8EA-0E8A-7EB9F8A5E245}"/>
          </ac:spMkLst>
        </pc:spChg>
        <pc:spChg chg="mod">
          <ac:chgData name="Christian Mandel" userId="aef225a8-41a5-4a98-ae30-4a2fc26ef47f" providerId="ADAL" clId="{788571F1-67D0-498C-B391-5ACEBE2343D4}" dt="2022-06-23T11:34:12.929" v="3953" actId="207"/>
          <ac:spMkLst>
            <pc:docMk/>
            <pc:sldMk cId="3670005590" sldId="271"/>
            <ac:spMk id="18" creationId="{DB9C324C-361F-3EBC-3591-64DBC224B247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19" creationId="{00AFDF8D-6385-C802-6137-1A37ED34918D}"/>
          </ac:spMkLst>
        </pc:spChg>
        <pc:spChg chg="add mod">
          <ac:chgData name="Christian Mandel" userId="aef225a8-41a5-4a98-ae30-4a2fc26ef47f" providerId="ADAL" clId="{788571F1-67D0-498C-B391-5ACEBE2343D4}" dt="2022-06-30T09:34:01.353" v="7485" actId="20577"/>
          <ac:spMkLst>
            <pc:docMk/>
            <pc:sldMk cId="3670005590" sldId="271"/>
            <ac:spMk id="20" creationId="{891F710F-1088-6897-0F1B-CF3D26A88FF4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20" creationId="{AF978EA6-8E0C-4301-FC2E-AC06CD239995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21" creationId="{8229167E-DF3C-B614-313B-510B783B91CA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22" creationId="{039B8183-33CC-1400-9C4F-F3FB783B3F69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23" creationId="{5D56D35F-EBEB-3E52-67A7-32CD52A34747}"/>
          </ac:spMkLst>
        </pc:spChg>
        <pc:spChg chg="mod">
          <ac:chgData name="Christian Mandel" userId="aef225a8-41a5-4a98-ae30-4a2fc26ef47f" providerId="ADAL" clId="{788571F1-67D0-498C-B391-5ACEBE2343D4}" dt="2022-06-23T11:34:05.529" v="3951"/>
          <ac:spMkLst>
            <pc:docMk/>
            <pc:sldMk cId="3670005590" sldId="271"/>
            <ac:spMk id="24" creationId="{AE618A34-7912-00B4-CA0D-CF2A704AA1BF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26" creationId="{8588E832-85D9-6392-EF76-96492BE17489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27" creationId="{F87A9FB2-72A5-B561-9D6E-8E6FE8053D7D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28" creationId="{22E10CA2-5719-9639-6C7F-8897A6982756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29" creationId="{36D2BA2D-E93A-64C7-4442-547AEF03621C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30" creationId="{C6C9DFD8-E46C-7CE1-771E-F690807B8222}"/>
          </ac:spMkLst>
        </pc:spChg>
        <pc:spChg chg="mod">
          <ac:chgData name="Christian Mandel" userId="aef225a8-41a5-4a98-ae30-4a2fc26ef47f" providerId="ADAL" clId="{788571F1-67D0-498C-B391-5ACEBE2343D4}" dt="2022-06-27T10:06:41.515" v="6728" actId="207"/>
          <ac:spMkLst>
            <pc:docMk/>
            <pc:sldMk cId="3670005590" sldId="271"/>
            <ac:spMk id="31" creationId="{78AC8841-8875-E398-21FB-A76357805EB3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32" creationId="{B5E54315-5D4B-030B-04B4-8EDD6CC72FE0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33" creationId="{E3EDD1C5-5249-C5FE-4486-4B68EC21976C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34" creationId="{A33D2AD0-996C-97C3-55A4-790EEBECD82C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35" creationId="{42E24014-E1E6-BD90-AB14-FD593D5B4239}"/>
          </ac:spMkLst>
        </pc:spChg>
        <pc:spChg chg="mod">
          <ac:chgData name="Christian Mandel" userId="aef225a8-41a5-4a98-ae30-4a2fc26ef47f" providerId="ADAL" clId="{788571F1-67D0-498C-B391-5ACEBE2343D4}" dt="2022-06-27T10:06:23.420" v="6726"/>
          <ac:spMkLst>
            <pc:docMk/>
            <pc:sldMk cId="3670005590" sldId="271"/>
            <ac:spMk id="36" creationId="{511D9F2C-AF07-A5C3-D219-7FBB7A33E2CD}"/>
          </ac:spMkLst>
        </pc:spChg>
        <pc:spChg chg="del mod">
          <ac:chgData name="Christian Mandel" userId="aef225a8-41a5-4a98-ae30-4a2fc26ef47f" providerId="ADAL" clId="{788571F1-67D0-498C-B391-5ACEBE2343D4}" dt="2022-06-30T09:30:54.947" v="7453" actId="478"/>
          <ac:spMkLst>
            <pc:docMk/>
            <pc:sldMk cId="3670005590" sldId="271"/>
            <ac:spMk id="37" creationId="{8FFD6DE7-BF54-A8EC-B85C-CFC57AF0076B}"/>
          </ac:spMkLst>
        </pc:spChg>
        <pc:spChg chg="add del mod">
          <ac:chgData name="Christian Mandel" userId="aef225a8-41a5-4a98-ae30-4a2fc26ef47f" providerId="ADAL" clId="{788571F1-67D0-498C-B391-5ACEBE2343D4}" dt="2022-06-30T10:34:57.296" v="7642"/>
          <ac:spMkLst>
            <pc:docMk/>
            <pc:sldMk cId="3670005590" sldId="271"/>
            <ac:spMk id="39" creationId="{B6AB282E-1E84-164E-74A3-91BE38C04512}"/>
          </ac:spMkLst>
        </pc:spChg>
        <pc:spChg chg="mod">
          <ac:chgData name="Christian Mandel" userId="aef225a8-41a5-4a98-ae30-4a2fc26ef47f" providerId="ADAL" clId="{788571F1-67D0-498C-B391-5ACEBE2343D4}" dt="2022-06-30T10:35:05.486" v="7644"/>
          <ac:spMkLst>
            <pc:docMk/>
            <pc:sldMk cId="3670005590" sldId="271"/>
            <ac:spMk id="41" creationId="{0EE646D8-E5BB-F2EB-8D1A-8275BD945812}"/>
          </ac:spMkLst>
        </pc:spChg>
        <pc:grpChg chg="add del mod">
          <ac:chgData name="Christian Mandel" userId="aef225a8-41a5-4a98-ae30-4a2fc26ef47f" providerId="ADAL" clId="{788571F1-67D0-498C-B391-5ACEBE2343D4}" dt="2022-06-27T10:05:35.328" v="6719" actId="478"/>
          <ac:grpSpMkLst>
            <pc:docMk/>
            <pc:sldMk cId="3670005590" sldId="271"/>
            <ac:grpSpMk id="8" creationId="{95D4D0A0-17DC-D968-69AD-1FD4467C14C8}"/>
          </ac:grpSpMkLst>
        </pc:grpChg>
        <pc:grpChg chg="add mod">
          <ac:chgData name="Christian Mandel" userId="aef225a8-41a5-4a98-ae30-4a2fc26ef47f" providerId="ADAL" clId="{788571F1-67D0-498C-B391-5ACEBE2343D4}" dt="2022-06-30T10:35:04.330" v="7643" actId="164"/>
          <ac:grpSpMkLst>
            <pc:docMk/>
            <pc:sldMk cId="3670005590" sldId="271"/>
            <ac:grpSpMk id="9" creationId="{95A4AF58-AD70-B353-7B4B-8285801B6D76}"/>
          </ac:grpSpMkLst>
        </pc:grpChg>
        <pc:grpChg chg="add del mod">
          <ac:chgData name="Christian Mandel" userId="aef225a8-41a5-4a98-ae30-4a2fc26ef47f" providerId="ADAL" clId="{788571F1-67D0-498C-B391-5ACEBE2343D4}" dt="2022-06-30T09:33:57.223" v="7482" actId="478"/>
          <ac:grpSpMkLst>
            <pc:docMk/>
            <pc:sldMk cId="3670005590" sldId="271"/>
            <ac:grpSpMk id="25" creationId="{DE5C5CC5-65BB-A461-4141-B15D21BECDBA}"/>
          </ac:grpSpMkLst>
        </pc:grpChg>
        <pc:grpChg chg="add mod">
          <ac:chgData name="Christian Mandel" userId="aef225a8-41a5-4a98-ae30-4a2fc26ef47f" providerId="ADAL" clId="{788571F1-67D0-498C-B391-5ACEBE2343D4}" dt="2022-06-30T10:35:25.586" v="7647" actId="14100"/>
          <ac:grpSpMkLst>
            <pc:docMk/>
            <pc:sldMk cId="3670005590" sldId="271"/>
            <ac:grpSpMk id="40" creationId="{3938BDD2-8D02-E757-BAFB-1948700860C9}"/>
          </ac:grpSpMkLst>
        </pc:grpChg>
        <pc:picChg chg="mod">
          <ac:chgData name="Christian Mandel" userId="aef225a8-41a5-4a98-ae30-4a2fc26ef47f" providerId="ADAL" clId="{788571F1-67D0-498C-B391-5ACEBE2343D4}" dt="2022-06-16T14:22:12.132" v="951"/>
          <ac:picMkLst>
            <pc:docMk/>
            <pc:sldMk cId="3670005590" sldId="271"/>
            <ac:picMk id="7" creationId="{7E45D60A-A86C-C800-0383-11D7FBF061DD}"/>
          </ac:picMkLst>
        </pc:picChg>
        <pc:cxnChg chg="add mod">
          <ac:chgData name="Christian Mandel" userId="aef225a8-41a5-4a98-ae30-4a2fc26ef47f" providerId="ADAL" clId="{788571F1-67D0-498C-B391-5ACEBE2343D4}" dt="2022-06-30T10:35:04.330" v="7643" actId="164"/>
          <ac:cxnSpMkLst>
            <pc:docMk/>
            <pc:sldMk cId="3670005590" sldId="271"/>
            <ac:cxnSpMk id="5" creationId="{292AD4EF-5FB9-5E5F-33DA-6D679E68783F}"/>
          </ac:cxnSpMkLst>
        </pc:cxnChg>
        <pc:cxnChg chg="add mod">
          <ac:chgData name="Christian Mandel" userId="aef225a8-41a5-4a98-ae30-4a2fc26ef47f" providerId="ADAL" clId="{788571F1-67D0-498C-B391-5ACEBE2343D4}" dt="2022-06-30T10:35:04.330" v="7643" actId="164"/>
          <ac:cxnSpMkLst>
            <pc:docMk/>
            <pc:sldMk cId="3670005590" sldId="271"/>
            <ac:cxnSpMk id="24" creationId="{070D5488-A529-55E6-26DA-9EABAE89F668}"/>
          </ac:cxnSpMkLst>
        </pc:cxnChg>
        <pc:cxnChg chg="add mod">
          <ac:chgData name="Christian Mandel" userId="aef225a8-41a5-4a98-ae30-4a2fc26ef47f" providerId="ADAL" clId="{788571F1-67D0-498C-B391-5ACEBE2343D4}" dt="2022-06-30T10:35:04.330" v="7643" actId="164"/>
          <ac:cxnSpMkLst>
            <pc:docMk/>
            <pc:sldMk cId="3670005590" sldId="271"/>
            <ac:cxnSpMk id="38" creationId="{35FC73A1-3A3D-9D06-4BFF-5E47E3E83F9D}"/>
          </ac:cxnSpMkLst>
        </pc:cxnChg>
        <pc:cxnChg chg="mod">
          <ac:chgData name="Christian Mandel" userId="aef225a8-41a5-4a98-ae30-4a2fc26ef47f" providerId="ADAL" clId="{788571F1-67D0-498C-B391-5ACEBE2343D4}" dt="2022-06-30T10:37:24.769" v="7652" actId="14100"/>
          <ac:cxnSpMkLst>
            <pc:docMk/>
            <pc:sldMk cId="3670005590" sldId="271"/>
            <ac:cxnSpMk id="42" creationId="{D4E8BBA6-8601-E822-5E83-C89C7962A0C1}"/>
          </ac:cxnSpMkLst>
        </pc:cxnChg>
        <pc:cxnChg chg="mod">
          <ac:chgData name="Christian Mandel" userId="aef225a8-41a5-4a98-ae30-4a2fc26ef47f" providerId="ADAL" clId="{788571F1-67D0-498C-B391-5ACEBE2343D4}" dt="2022-06-30T10:37:19.070" v="7651" actId="14100"/>
          <ac:cxnSpMkLst>
            <pc:docMk/>
            <pc:sldMk cId="3670005590" sldId="271"/>
            <ac:cxnSpMk id="43" creationId="{5E04D7BF-872F-00E8-BE1C-3C89C678F853}"/>
          </ac:cxnSpMkLst>
        </pc:cxnChg>
        <pc:cxnChg chg="mod">
          <ac:chgData name="Christian Mandel" userId="aef225a8-41a5-4a98-ae30-4a2fc26ef47f" providerId="ADAL" clId="{788571F1-67D0-498C-B391-5ACEBE2343D4}" dt="2022-06-30T10:37:33.776" v="7653" actId="14100"/>
          <ac:cxnSpMkLst>
            <pc:docMk/>
            <pc:sldMk cId="3670005590" sldId="271"/>
            <ac:cxnSpMk id="44" creationId="{980F2711-D21E-2083-9283-4D1EC4348A8A}"/>
          </ac:cxnSpMkLst>
        </pc:cxnChg>
      </pc:sldChg>
      <pc:sldChg chg="addSp delSp modSp add del mod">
        <pc:chgData name="Christian Mandel" userId="aef225a8-41a5-4a98-ae30-4a2fc26ef47f" providerId="ADAL" clId="{788571F1-67D0-498C-B391-5ACEBE2343D4}" dt="2022-06-30T09:23:44.465" v="7444" actId="2696"/>
        <pc:sldMkLst>
          <pc:docMk/>
          <pc:sldMk cId="2605557677" sldId="272"/>
        </pc:sldMkLst>
        <pc:spChg chg="mod">
          <ac:chgData name="Christian Mandel" userId="aef225a8-41a5-4a98-ae30-4a2fc26ef47f" providerId="ADAL" clId="{788571F1-67D0-498C-B391-5ACEBE2343D4}" dt="2022-06-22T12:25:31.492" v="3520" actId="20577"/>
          <ac:spMkLst>
            <pc:docMk/>
            <pc:sldMk cId="2605557677" sldId="272"/>
            <ac:spMk id="2" creationId="{6873515D-5962-CE0A-A10E-EBA892D9704C}"/>
          </ac:spMkLst>
        </pc:spChg>
        <pc:spChg chg="add mod">
          <ac:chgData name="Christian Mandel" userId="aef225a8-41a5-4a98-ae30-4a2fc26ef47f" providerId="ADAL" clId="{788571F1-67D0-498C-B391-5ACEBE2343D4}" dt="2022-06-29T06:05:28.394" v="6791" actId="20577"/>
          <ac:spMkLst>
            <pc:docMk/>
            <pc:sldMk cId="2605557677" sldId="272"/>
            <ac:spMk id="3" creationId="{37518741-428E-7032-12E5-5728F7A6A014}"/>
          </ac:spMkLst>
        </pc:spChg>
        <pc:spChg chg="del">
          <ac:chgData name="Christian Mandel" userId="aef225a8-41a5-4a98-ae30-4a2fc26ef47f" providerId="ADAL" clId="{788571F1-67D0-498C-B391-5ACEBE2343D4}" dt="2022-06-20T09:11:44.507" v="1466" actId="478"/>
          <ac:spMkLst>
            <pc:docMk/>
            <pc:sldMk cId="2605557677" sldId="272"/>
            <ac:spMk id="5" creationId="{42353ED2-CA9E-0069-B577-3E1BC9C1017C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5" creationId="{D355F689-048C-408E-020D-7EDF41F90F61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6" creationId="{37684D7C-2735-9F7E-7A7A-36917045E564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7" creationId="{E657256B-BBCC-EC5C-1C3F-C89B1167559A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8" creationId="{B5650CDB-EDDA-0483-D619-9FDE864860C6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9" creationId="{2E2C518C-02AE-29C3-1D50-76AA696835E3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10" creationId="{8484A0F0-FE4C-1402-038D-84A49F7D57C5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11" creationId="{13034184-E418-7CF0-D77F-AB654DF8CF76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12" creationId="{9200D874-6CB8-0840-94E0-3B2F868BC7E5}"/>
          </ac:spMkLst>
        </pc:spChg>
        <pc:spChg chg="mod">
          <ac:chgData name="Christian Mandel" userId="aef225a8-41a5-4a98-ae30-4a2fc26ef47f" providerId="ADAL" clId="{788571F1-67D0-498C-B391-5ACEBE2343D4}" dt="2022-06-23T11:34:47.269" v="3959" actId="207"/>
          <ac:spMkLst>
            <pc:docMk/>
            <pc:sldMk cId="2605557677" sldId="272"/>
            <ac:spMk id="13" creationId="{D00390E0-3852-F5B8-2F97-B61FBA0B5185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14" creationId="{3FFEF045-86AA-DCF9-85C9-616862E25F6E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15" creationId="{D7203AF2-65D1-A591-3120-6A46478BAAD1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16" creationId="{DBB2E7DD-D297-71CB-F2F4-487A7E368A32}"/>
          </ac:spMkLst>
        </pc:spChg>
        <pc:spChg chg="mod">
          <ac:chgData name="Christian Mandel" userId="aef225a8-41a5-4a98-ae30-4a2fc26ef47f" providerId="ADAL" clId="{788571F1-67D0-498C-B391-5ACEBE2343D4}" dt="2022-06-23T11:34:36.431" v="3957"/>
          <ac:spMkLst>
            <pc:docMk/>
            <pc:sldMk cId="2605557677" sldId="272"/>
            <ac:spMk id="17" creationId="{6A59916F-D9FD-7FE4-ADEF-560AC3DD1B55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19" creationId="{DD39ADCC-4453-B8AD-8AA6-6CAF3A3EB37F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0" creationId="{B0FA5984-B4DD-363C-52B0-80188F4018A0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1" creationId="{8FDB9B81-93C7-5462-C60D-D2614C82DAD0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2" creationId="{CF7598F5-3EFE-9B93-F272-448CFD93BB34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3" creationId="{E8CFC586-F8F8-9450-DDF6-1D3D7BE3F335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4" creationId="{5D1CDD2A-1AC5-4965-2653-0FF6F8A60E7C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5" creationId="{298CB3FB-5F28-6430-F4A7-AEB50D731EEF}"/>
          </ac:spMkLst>
        </pc:spChg>
        <pc:spChg chg="mod">
          <ac:chgData name="Christian Mandel" userId="aef225a8-41a5-4a98-ae30-4a2fc26ef47f" providerId="ADAL" clId="{788571F1-67D0-498C-B391-5ACEBE2343D4}" dt="2022-06-27T10:07:27.355" v="6734" actId="207"/>
          <ac:spMkLst>
            <pc:docMk/>
            <pc:sldMk cId="2605557677" sldId="272"/>
            <ac:spMk id="26" creationId="{79469141-E591-BD38-E806-76CF217DB012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7" creationId="{C881E739-D683-63A8-7EBA-4E017D8E574A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8" creationId="{9A81B249-637D-F74F-F111-8C5A378D54D0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29" creationId="{FB72476A-0974-8DBB-FD1B-362CC5397FDA}"/>
          </ac:spMkLst>
        </pc:spChg>
        <pc:spChg chg="mod">
          <ac:chgData name="Christian Mandel" userId="aef225a8-41a5-4a98-ae30-4a2fc26ef47f" providerId="ADAL" clId="{788571F1-67D0-498C-B391-5ACEBE2343D4}" dt="2022-06-27T10:07:19.233" v="6732"/>
          <ac:spMkLst>
            <pc:docMk/>
            <pc:sldMk cId="2605557677" sldId="272"/>
            <ac:spMk id="30" creationId="{DF120BCD-B8D6-4B3C-B527-9A10EE3A2B32}"/>
          </ac:spMkLst>
        </pc:spChg>
        <pc:spChg chg="del">
          <ac:chgData name="Christian Mandel" userId="aef225a8-41a5-4a98-ae30-4a2fc26ef47f" providerId="ADAL" clId="{788571F1-67D0-498C-B391-5ACEBE2343D4}" dt="2022-06-20T09:11:44.507" v="1466" actId="478"/>
          <ac:spMkLst>
            <pc:docMk/>
            <pc:sldMk cId="2605557677" sldId="272"/>
            <ac:spMk id="2051" creationId="{156A65CD-F305-254D-26B2-F8A9C8EB7D23}"/>
          </ac:spMkLst>
        </pc:spChg>
        <pc:spChg chg="del">
          <ac:chgData name="Christian Mandel" userId="aef225a8-41a5-4a98-ae30-4a2fc26ef47f" providerId="ADAL" clId="{788571F1-67D0-498C-B391-5ACEBE2343D4}" dt="2022-06-20T09:11:44.507" v="1466" actId="478"/>
          <ac:spMkLst>
            <pc:docMk/>
            <pc:sldMk cId="2605557677" sldId="272"/>
            <ac:spMk id="2052" creationId="{013D1143-5967-3693-976D-005EAE947608}"/>
          </ac:spMkLst>
        </pc:spChg>
        <pc:spChg chg="del">
          <ac:chgData name="Christian Mandel" userId="aef225a8-41a5-4a98-ae30-4a2fc26ef47f" providerId="ADAL" clId="{788571F1-67D0-498C-B391-5ACEBE2343D4}" dt="2022-06-20T09:11:44.507" v="1466" actId="478"/>
          <ac:spMkLst>
            <pc:docMk/>
            <pc:sldMk cId="2605557677" sldId="272"/>
            <ac:spMk id="2065" creationId="{BEB33469-C46A-E0A7-8A0B-5CBEC3ACCEA2}"/>
          </ac:spMkLst>
        </pc:spChg>
        <pc:spChg chg="del">
          <ac:chgData name="Christian Mandel" userId="aef225a8-41a5-4a98-ae30-4a2fc26ef47f" providerId="ADAL" clId="{788571F1-67D0-498C-B391-5ACEBE2343D4}" dt="2022-06-20T09:11:44.507" v="1466" actId="478"/>
          <ac:spMkLst>
            <pc:docMk/>
            <pc:sldMk cId="2605557677" sldId="272"/>
            <ac:spMk id="2066" creationId="{6D8ECB22-289A-2066-20AF-5B9267C66974}"/>
          </ac:spMkLst>
        </pc:spChg>
        <pc:spChg chg="del">
          <ac:chgData name="Christian Mandel" userId="aef225a8-41a5-4a98-ae30-4a2fc26ef47f" providerId="ADAL" clId="{788571F1-67D0-498C-B391-5ACEBE2343D4}" dt="2022-06-20T09:11:44.507" v="1466" actId="478"/>
          <ac:spMkLst>
            <pc:docMk/>
            <pc:sldMk cId="2605557677" sldId="272"/>
            <ac:spMk id="2068" creationId="{D8462106-53CE-58AC-3F71-960B8101B116}"/>
          </ac:spMkLst>
        </pc:spChg>
        <pc:grpChg chg="del">
          <ac:chgData name="Christian Mandel" userId="aef225a8-41a5-4a98-ae30-4a2fc26ef47f" providerId="ADAL" clId="{788571F1-67D0-498C-B391-5ACEBE2343D4}" dt="2022-06-20T09:11:44.507" v="1466" actId="478"/>
          <ac:grpSpMkLst>
            <pc:docMk/>
            <pc:sldMk cId="2605557677" sldId="272"/>
            <ac:grpSpMk id="3" creationId="{2A22768E-14EE-AA5B-CF2F-9B2C4F685408}"/>
          </ac:grpSpMkLst>
        </pc:grpChg>
        <pc:grpChg chg="add del mod">
          <ac:chgData name="Christian Mandel" userId="aef225a8-41a5-4a98-ae30-4a2fc26ef47f" providerId="ADAL" clId="{788571F1-67D0-498C-B391-5ACEBE2343D4}" dt="2022-06-27T10:05:48.615" v="6721" actId="478"/>
          <ac:grpSpMkLst>
            <pc:docMk/>
            <pc:sldMk cId="2605557677" sldId="272"/>
            <ac:grpSpMk id="4" creationId="{6E6858A8-8221-4114-551B-2AE6A4DDD255}"/>
          </ac:grpSpMkLst>
        </pc:grpChg>
        <pc:grpChg chg="add mod">
          <ac:chgData name="Christian Mandel" userId="aef225a8-41a5-4a98-ae30-4a2fc26ef47f" providerId="ADAL" clId="{788571F1-67D0-498C-B391-5ACEBE2343D4}" dt="2022-06-27T10:07:19.233" v="6732"/>
          <ac:grpSpMkLst>
            <pc:docMk/>
            <pc:sldMk cId="2605557677" sldId="272"/>
            <ac:grpSpMk id="18" creationId="{FBA2E478-8C1B-D96A-C9AE-873E4836ABBC}"/>
          </ac:grpSpMkLst>
        </pc:grpChg>
        <pc:grpChg chg="del">
          <ac:chgData name="Christian Mandel" userId="aef225a8-41a5-4a98-ae30-4a2fc26ef47f" providerId="ADAL" clId="{788571F1-67D0-498C-B391-5ACEBE2343D4}" dt="2022-06-20T09:11:44.507" v="1466" actId="478"/>
          <ac:grpSpMkLst>
            <pc:docMk/>
            <pc:sldMk cId="2605557677" sldId="272"/>
            <ac:grpSpMk id="2061" creationId="{7B9AE7F0-8B3C-BA5F-A6EA-19B194EA5CEC}"/>
          </ac:grpSpMkLst>
        </pc:grpChg>
        <pc:grpChg chg="del">
          <ac:chgData name="Christian Mandel" userId="aef225a8-41a5-4a98-ae30-4a2fc26ef47f" providerId="ADAL" clId="{788571F1-67D0-498C-B391-5ACEBE2343D4}" dt="2022-06-20T09:11:44.507" v="1466" actId="478"/>
          <ac:grpSpMkLst>
            <pc:docMk/>
            <pc:sldMk cId="2605557677" sldId="272"/>
            <ac:grpSpMk id="2064" creationId="{8484549F-56D9-B80F-9570-8AD8BED2061F}"/>
          </ac:grpSpMkLst>
        </pc:grp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83" creationId="{2D6F233E-58C5-BA02-5A34-E4F2B4A691A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84" creationId="{AC6551CB-D756-329C-DA6D-CEE66F453EA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85" creationId="{17781E47-CBFC-73C6-0B41-3FE39B9155C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99" creationId="{A02FFD1C-A66C-9C51-E103-DFD6760B86A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00" creationId="{CB16802E-AB5A-326B-5FB8-A3D1901AC50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01" creationId="{27FBABFC-7036-3674-08C1-C385409FD79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02" creationId="{8B7BCAD5-1A83-8720-4FB6-0F49CE19ED9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03" creationId="{351BD5CB-38C2-D7F8-C013-1CA87B06635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04" creationId="{AEB09DA8-B8A9-6548-A050-7A267E72DFE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05" creationId="{E6CC83E0-92C5-6C78-DC54-016C9983110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06" creationId="{8ED56487-BFA1-BAE1-F6AA-E692B61B3DC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16" creationId="{44CE4C5F-130C-06BE-35B9-C566D8253A3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17" creationId="{1463B215-4369-35CB-EBC8-82A91BA5370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18" creationId="{5BFC1765-8DF0-F34A-3574-90322B3D733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19" creationId="{77B51898-1ACD-FD9B-7CF3-09CFC322980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0" creationId="{2B603C1B-551F-9BF3-8A98-7A8BE56D6F8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1" creationId="{753A32FB-7A62-9623-EC0E-8E25550D862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2" creationId="{7753E803-0BDC-A675-A6DA-A22E9D2DE43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3" creationId="{B5519F3F-5C39-F1A9-F02A-2064F73680D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" creationId="{F5842B51-1A23-81B7-AFC0-9B569366C03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4" creationId="{51629297-DC58-B83A-5BE5-B0B924E2903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5" creationId="{FABE00FA-66C7-4E27-1AD4-26CE1626881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6" creationId="{A812C1F4-4880-9C84-73DD-BF81BC7FC90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7" creationId="{99F99E13-8CF3-D167-CC9D-50A91673029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8" creationId="{4354E12A-2986-9B8C-C261-C573CB69F1E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" creationId="{8599F01F-7CBD-45DB-E56B-2DDE219439D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0" creationId="{0B9641CC-FF23-EF3A-BDCC-2A4BCCAB86C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9" creationId="{11DDBC14-A178-F40F-C8F5-69895D8A795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0" creationId="{AACE4E9D-C7DE-310F-8D55-CAEF3AAF8C4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" creationId="{66E47864-D866-417F-2E0A-880D1079585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1" creationId="{3858C720-1B54-341E-2E71-AE4144A8C67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2" creationId="{C2F70DB3-E159-CB79-2F39-BF167ABB05A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" creationId="{538B3074-38E2-5942-3E9E-3D458189935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4" creationId="{431647DF-F086-1481-6054-706BDAF4F48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5" creationId="{9EA6D3B6-EDC1-5891-438E-691A93A374E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6" creationId="{7A0FA090-4EFE-1BEA-A074-997558E87CA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7" creationId="{C221DA73-9000-065C-A3D5-099C595E52D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8" creationId="{D3E610E8-C92B-E1B8-DEED-23CB56431E3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88" creationId="{2F86C462-D942-5CC4-0941-C6EED81D87C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89" creationId="{95FC95A6-CD71-1D55-E16F-8BEC0B77C64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90" creationId="{8C938FDF-FA60-8344-91BA-92B7472D17F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91" creationId="{1A58155D-0A56-256D-6E71-E61AECE6F26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92" creationId="{81170D03-5109-FE22-ACA4-00819E6344C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93" creationId="{7ADCD3CC-7B84-D679-42AF-833495CF0E7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94" creationId="{38454EB8-0DC6-2012-495A-5D219A4282F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95" creationId="{621C31C8-C2B4-459F-86A7-14483DC811E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05" creationId="{1D6F15B8-6A98-93FF-38F6-CF03F7D1CF2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06" creationId="{F44AB91C-D6D5-802D-CA1E-404327DA9A9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07" creationId="{D0E18786-00A7-DE63-2562-02F8FBDCD4E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08" creationId="{67470646-8099-CDA8-F96A-7A2F9934087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09" creationId="{806CE2C9-A8EB-4E2C-4281-B543F9A7286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10" creationId="{B54B949F-2DD4-09FC-5824-E90D808ACC7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11" creationId="{E4354F1C-591C-6AEB-E300-01D2803E48B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12" creationId="{F945CE65-6B0E-58D6-80D0-CCF2DECABFB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20" creationId="{969EB581-DB6B-CAF1-6CFE-431CE9923AA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21" creationId="{5F42A786-D40F-A411-23E5-8F9F88DFD7C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22" creationId="{A23CEB8D-FE28-1ABC-69AE-6F3A25C01EC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2" creationId="{1299B1BB-4C7E-43D5-F9BE-CD9522BD901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3" creationId="{527B56D8-6127-6E56-F599-29FD466AE0A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4" creationId="{921EC5D8-EB63-6F71-B497-B9525F4EE91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5" creationId="{44100B8E-81D9-44FD-4524-B9BD5825250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6" creationId="{95364F41-48DE-5BFF-E08A-C126AFA89E8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7" creationId="{B0011091-6B07-CD6A-9501-54FEE5AF130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8" creationId="{3ECF9D7A-4849-F3F0-0E56-D65E946A175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39" creationId="{35206B4F-C16F-7D6C-5DEF-5326A73E5BD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49" creationId="{924EB815-A821-491A-0E32-CD326786B64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50" creationId="{CBB0B24D-7640-97BD-E1C1-45F2EDF0367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51" creationId="{C3374B96-C427-ED3D-C9F7-B2B90089DA5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52" creationId="{1EFF70AC-56E4-147B-B0C1-25EEA8F7984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53" creationId="{C8D73006-7BF1-E73C-96E1-FD902C7420C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54" creationId="{9742429B-4C58-8625-B0EB-870F05F0410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55" creationId="{B9437585-80EA-0C4D-53E1-0008518AEB3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56" creationId="{1F627348-301B-05FC-014C-70A45A0F360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66" creationId="{0BFFBE83-0DA3-65BE-EB74-447F675C583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67" creationId="{C070D8C5-2EA9-1715-760B-0C30764085F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68" creationId="{C2003A10-0FB3-654B-43D9-9AE5FFBBC6E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69" creationId="{18FE086B-AF7D-60B8-C115-FDED7531E52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70" creationId="{7D627E72-F852-F7FE-5E31-0B3A74BFBE8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71" creationId="{5EA4A46B-8D5C-92BC-4206-EF18E5452A3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72" creationId="{E05CBA70-B239-89F6-4659-ADB9DC240E1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73" creationId="{73BFC569-1C49-3803-461F-797C24E3A42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81" creationId="{F0163960-B046-6D22-DD73-014AE08C3A1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82" creationId="{AC4C38DC-39BA-2531-0885-CB82315C0AB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83" creationId="{A1CA78E7-BB68-52E2-8870-87B95435034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93" creationId="{D629F62E-FF1A-9865-C237-038BA71A9F5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94" creationId="{F408ADC4-760B-C935-0E36-19E2FB26ACF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95" creationId="{DF99EFC0-EBB2-59C6-B0D4-B0CA7EA5119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96" creationId="{EFBD76BE-A53A-42B0-776E-AAFD810CB82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97" creationId="{FE8083ED-C945-A008-8990-A11284DA99D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98" creationId="{5286D082-5101-18FF-3B0E-038F987EC0A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299" creationId="{1EB2FB05-49F1-48C4-3D31-5C437F9820B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00" creationId="{1BEFAC78-7F8B-EF61-3638-4366181D48B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0" creationId="{186A62A7-93C7-2B43-F565-23A09661949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1" creationId="{EB00E7B1-ECD1-7F77-41DB-5F3DB0D1BF5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2" creationId="{B54686D0-B88C-F2C5-08F8-9EDF16EA97E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3" creationId="{0419E904-7601-B4E3-9388-B7E5CA9E813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4" creationId="{C274B661-F760-8098-EC7D-917B0C32B9F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5" creationId="{DA02CC33-F37A-133A-3E33-2042C1E54EB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6" creationId="{C887B0F7-E6D2-4427-BFF9-0008F693B3B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17" creationId="{6516242B-2801-C117-D1F7-5531A1F63B4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27" creationId="{3B9AC72C-5556-987A-2DC3-EF6B11CC526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28" creationId="{BBAC8C85-EB62-C71B-CD24-167A4AAE5C3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29" creationId="{5DF2207A-824B-F859-2426-FD83F6DDC17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30" creationId="{6A96EBA8-1B95-01F3-4B2C-345316ECFE7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31" creationId="{D02C8A21-B588-5B51-27BF-BC119B5205F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32" creationId="{B6793F34-C9BA-F7D7-5597-D638F343082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33" creationId="{5652ED9D-394A-DE0C-4395-B506BA14483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34" creationId="{ED8C7814-3D6B-6E30-6235-21454400353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39" creationId="{A393E00B-C5D5-C017-58A9-3ABBDA9575E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49" creationId="{60131685-606F-C5F2-9678-55CBF7604FE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0" creationId="{A1C7B6E6-C29A-C6B7-CC0F-F2E6BAC30B0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1" creationId="{1CE768B3-E0F4-5F08-288E-B11B2937C92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2" creationId="{77B43954-706B-BC49-EB83-382E32BC39D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3" creationId="{632A6AA2-995F-01AB-7C95-1BC5FD079F0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4" creationId="{F371EB89-2E65-879C-B043-A12B39BD63B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5" creationId="{4BFD92D9-D644-A292-FEC0-183CCF6AE08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6" creationId="{6F9FD56C-E18B-E3C3-113A-E239D35FDCB1}"/>
          </ac:cxnSpMkLst>
        </pc:cxnChg>
        <pc:cxnChg chg="del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7" creationId="{91CCD97E-4FF4-C6BE-E90E-2B928D28E400}"/>
          </ac:cxnSpMkLst>
        </pc:cxnChg>
        <pc:cxnChg chg="del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359" creationId="{C25DF904-C504-E71E-2D4C-BA71E014EEC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19" creationId="{6F25D853-7DD4-F29B-A123-D58C8606F5F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20" creationId="{27FFF273-6FE7-2702-C15D-028580E0C5C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24" creationId="{7B0ECA38-4F91-A76D-F86C-6EE2C3825DB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34" creationId="{AFA52961-3D33-5CF2-2627-CCEA03F7CF3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35" creationId="{E998CDFC-EFCD-E52A-1A23-1443038CD4A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36" creationId="{1DBAAB74-12AB-605B-1B85-4F9F3935EF2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37" creationId="{D26F5361-6AC5-4D62-2D60-5B559AC36D1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38" creationId="{C75B7104-7B4A-0B38-0BB4-74637FAAF6F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39" creationId="{0F805872-49C0-70EB-47FB-520AA2CB7D2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40" creationId="{58322CAD-97AC-458B-1EBC-91EA7023DFC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41" creationId="{C7E96016-50F0-C87E-8300-A2C11C66827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44" creationId="{03EE3643-843C-994A-46E6-227517C2A8E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54" creationId="{EF902D51-8618-9E7F-6AB0-B901DE73301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55" creationId="{74CBB95B-9B9A-1831-2319-5A1042F5332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56" creationId="{102AF5D7-38C8-855D-B3B0-509D95D02A5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57" creationId="{E506C142-00B2-98B3-4D60-A64308EF38C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58" creationId="{068355E2-1759-2B60-B848-EA3E43EECE1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59" creationId="{5E7F6E75-0288-2124-83C6-F65D46BA356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60" creationId="{B6D40E06-16F7-71CD-3B59-8D819DF7939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61" creationId="{4200C0F2-C03F-DE1A-3C88-92456BA13FB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1" creationId="{50394138-0F98-202F-B3C6-B94FBF54C0A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2" creationId="{413B867D-15B1-980D-6047-90D99C96441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3" creationId="{18C9083A-11D2-6804-71EF-10831DF9F45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4" creationId="{56C597DC-7B61-FCC3-2202-E305A06107C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5" creationId="{5294E0F4-F799-F875-0922-6EDB06A1570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6" creationId="{CA9EA1DF-943B-C4AC-E117-5EA1E398C97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7" creationId="{411A58E4-BD8F-64EE-58B5-EDBC53743C3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78" creationId="{4843D8A5-D3E4-083A-C065-92871687FE4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88" creationId="{6FE61EED-4B83-1D62-BEFB-75CE1AB3598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89" creationId="{C8177D15-2108-EF26-31F3-A6B4123FC24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90" creationId="{03B8D5CA-3D7F-E343-AAC4-347368A590E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91" creationId="{6BF53D13-21E5-9EEB-7866-1F312000D70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92" creationId="{E3837A2F-8759-75F9-F8C4-88AD1390FA6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93" creationId="{449B1D7C-D8E5-8175-C259-78963B1B640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94" creationId="{6DABC0A8-CE77-7F49-3AE8-4E061333384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295" creationId="{A452596C-E07E-A93A-8C7E-856CB07F370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02" creationId="{ED17BBD9-781A-6C56-25FD-2A0FD63B18B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03" creationId="{11CFBFF8-2FE5-6A63-D657-A9E450AF8AC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04" creationId="{3E04F025-6DD1-7A98-AE4A-904FB0E32AC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14" creationId="{E0170F0D-C28C-25D8-4446-DDF04CF6DC3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15" creationId="{9869EA9B-36AE-A630-02DE-F35D315BC78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16" creationId="{34544899-8624-8B59-05BB-985EEC930A9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17" creationId="{7A9ADD0F-5834-1DF1-A8E7-6BA954F636F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18" creationId="{CDC1F1B0-B492-3B33-6979-F22DAF40CB3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19" creationId="{2B870229-EFA6-9DCF-5A59-4E81F3D9B48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20" creationId="{E31CFC47-E04F-208D-3026-E1B9B1016FC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21" creationId="{3AF9DCEF-9DBE-DFA2-3A58-025FD9C5F84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1" creationId="{C0E363B3-A231-AD99-73A4-BD7D69FD915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2" creationId="{17EA515A-4199-6F30-F3AF-F30899C431E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3" creationId="{685AE3B1-6879-28AF-4263-24744F8F2BA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4" creationId="{AB809848-8A1A-ADBC-1692-61115280B51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5" creationId="{CBE582B8-8C63-AF92-E110-E680620CE3B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6" creationId="{70D4CDAE-BAA1-4A59-41B8-45163AE67BA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7" creationId="{407F2627-B4E9-1956-BCEA-B882E685D61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38" creationId="{BB043759-CA98-5DB0-DE81-08A4B99CA8A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48" creationId="{D5C78876-9054-321A-BA5B-1E2E307CD86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49" creationId="{EED92504-2B4B-E9E2-4B51-7FB857E0149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50" creationId="{A85DDCA8-9F23-887A-46FA-3A1F0C8906E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51" creationId="{600652F2-1D91-47BA-5328-B4CF2EC0C2F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52" creationId="{4AF9DB64-01F5-7BC0-34A8-284A6639E44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53" creationId="{7C2F648E-63AD-9D47-23AB-43A6C9A80C8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54" creationId="{2108A3B7-1A0C-DFCE-50A6-8AAA5203624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55" creationId="{BB8287E1-4164-1A15-CAF2-DD9E60D00FA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62" creationId="{A0241129-4F47-08BC-B9A6-D0224FF819C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63" creationId="{E93A98EB-AAB2-3E67-880C-447AD992514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64" creationId="{9CE86BA3-D81A-024F-0D7E-AB8B78DF0E2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74" creationId="{A7D61F78-A065-96C7-FDB4-58B23B198E7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75" creationId="{ECA95441-DF39-E6D8-A928-DCEEB5C1701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76" creationId="{43BB3C19-3174-2183-3D84-93DA17CC7DC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77" creationId="{5848FEE1-39E8-5E8D-0C5F-55BDA692B72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78" creationId="{07F09990-57FB-B1AB-6C56-091AF308346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79" creationId="{CB52AD20-76E8-F636-7425-37D759977A7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80" creationId="{419A99CE-028D-71AB-E3D3-5C93ABBC21A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81" creationId="{2478915B-A64C-1246-FE98-16C4302AB03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1" creationId="{7145A26F-8480-6794-9FAC-B332597336A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2" creationId="{B2552E73-F649-2B44-6D26-EE0E41CEBDE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3" creationId="{18AD286D-0C8F-554C-BEB4-0B0FDAA3C39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4" creationId="{039D6E97-13F6-27D0-E196-AA57882F568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5" creationId="{AAAF0150-48F6-CC6E-D6AF-64BB14C317D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6" creationId="{8C0E92F2-447D-0346-C9E9-E93B95CB963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7" creationId="{D25FC2EC-A2D8-F684-2C05-DECE24BDE8C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398" creationId="{407D6BA3-E2B2-1413-3E8E-4464E1FFC6F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08" creationId="{EAD58F4A-7F39-5466-5BBC-16F25F41056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09" creationId="{DA8B8D40-8FAF-FA4F-D02A-774DD58692F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10" creationId="{C2B4FEA8-A9AF-69F6-C371-7849EDBC214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11" creationId="{6CB4640E-1E0E-3150-4A62-14ACAA9D4D5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12" creationId="{F24314E4-449C-AA10-651E-021C450953A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13" creationId="{8B9EF9EF-64B9-7511-57D0-C8F030F2671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14" creationId="{456E27C0-EC3E-8D0B-B697-2F5023DC3E4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15" creationId="{CC1BF32B-8AB6-D289-EACA-402BA6AA07E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22" creationId="{1BDC5B67-2C65-2A08-1C7E-182107F5036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23" creationId="{44DE135C-94D1-7039-5F06-E245EF863F1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24" creationId="{571137D4-55B9-07AC-2173-D8C4B60DC53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34" creationId="{A8179157-F39B-39B3-4105-6FBC2A3636F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35" creationId="{BB1FBBB3-A5EA-29C7-8F7C-2CE98049139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36" creationId="{3FA07DEC-4261-1A06-3D64-12ACF0BC627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37" creationId="{E20FA381-D5F6-2705-0036-3622D3E3620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38" creationId="{5FDC48A6-7737-9C85-921E-52EE2973D73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39" creationId="{DB7E4530-1DFB-8DBC-3E91-8C6DEB1ECE2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40" creationId="{18860FC5-AF6F-32E6-5BA6-4403067F4AD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41" creationId="{3457F914-6417-06EC-64C2-924A713AB1D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1" creationId="{1EF5B152-E293-B2D4-B2E9-61B3D517EDF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2" creationId="{1F65233F-C077-56E6-96C8-21F8BBE429B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3" creationId="{87D7C45C-35DA-B26A-3F8C-643239FCCED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4" creationId="{BFBBE1F2-E035-8959-7D73-8A523A33223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5" creationId="{80342D4A-532D-AAB0-BCBC-F20764C6705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6" creationId="{ED89BAD3-E7E5-9F5C-071E-7E6DEBE4F6D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7" creationId="{242DA87B-C3D7-A94F-7CA2-D81FE2B2D46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58" creationId="{FDF78E0A-7F3C-8E4A-AC0B-652D3091D8C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68" creationId="{4ED0EA50-EBD7-10A1-E29F-B415E7F49CC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69" creationId="{DB14A473-4AB0-D775-8C51-EC2273C6007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70" creationId="{67398817-5914-CC65-1561-7EB88D0EFE3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71" creationId="{8AC94945-FE11-16E2-A1A3-2D36F7E058E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72" creationId="{6EB9EAE3-2FBE-0EAC-BF03-C1021BA71F8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73" creationId="{4890A316-E6E9-74BB-FC53-B41D8473D4D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74" creationId="{941FAAA0-70FF-1DE4-F4F3-A7051882221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75" creationId="{D8B0100D-F492-A613-F3D8-A95CF6EB9C1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499" creationId="{1FD1751A-7AA3-7A8D-4F52-E6D8B968B71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00" creationId="{C728E414-3FCA-CC94-D56F-38AA2369C62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04" creationId="{C15FBFFC-FE2D-D6A7-3063-EE859D532C8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14" creationId="{DD9270F6-83AB-DEC4-1923-899A91A8176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15" creationId="{C7DAC49F-38CB-D680-AD5E-334EDCBAA6A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16" creationId="{A2BCF635-71DA-CD05-FBCC-6B983F7EFA5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17" creationId="{B12DDF0A-D894-653F-BC1C-D06CC13A7E7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18" creationId="{287DD6C8-9DCB-D658-2243-6C7B120AAE0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19" creationId="{DE489D30-5E1F-DD1E-2F9B-4DF5391AB30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20" creationId="{0019F8A2-25C3-3BC2-3D23-40A464E31CE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21" creationId="{4670CA7F-7D92-C552-24CA-E8E020D0961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24" creationId="{213B94D1-B244-1934-2152-5702B8C7744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34" creationId="{8FCBB35D-8D06-4D19-E77A-C6A7A8C9C73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35" creationId="{3710B66F-5BD2-1477-66F7-3575F8FDF5D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36" creationId="{86E096A0-9621-A175-A686-47C86FB09B3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37" creationId="{74B4C88A-7122-B12B-BEA7-CB6A91C06B3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38" creationId="{AE12B6D5-B34E-EADD-8773-222C33FA93B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39" creationId="{98366FC5-D7B1-8BD4-C473-FB450BE2934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40" creationId="{3CBE9A65-828B-1D36-8DB7-E70E10F67F4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41" creationId="{C49ECDF1-5497-6704-506E-1358CEB09DD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1" creationId="{71EF821D-C1C5-D40F-AA45-AB56D2567C9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2" creationId="{A74C64C0-A1C1-E2DE-341F-A61B398631A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3" creationId="{99ED5633-BAB2-AB50-E1C3-CAE2B26B90C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4" creationId="{CA6983DF-AFB5-301B-B34F-878913EE494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5" creationId="{F521B75E-6397-0D2A-CDE7-972048080AA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6" creationId="{AEDDE652-B61C-4E5A-A97F-83EE0F45D9D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7" creationId="{0E4D31A9-A71B-A5AF-E806-C4A5ABEA929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58" creationId="{A89F9DA3-0202-6720-A176-924B424F0CB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68" creationId="{6A01DD8B-3D55-FFC4-1D12-1C85D15E6FE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69" creationId="{9CB790C4-A6CC-23BB-DB8D-3A418214A24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70" creationId="{227C36DE-78AD-BDF8-A3BB-CBE4CC9BE85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71" creationId="{0DC49223-765C-2B61-1C17-A836E655ABD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72" creationId="{35F4D854-BE6D-B45E-451C-0C887CBCBBA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73" creationId="{BA040BCE-C7C7-E553-337E-36DA74C3FFC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74" creationId="{33D23FD8-5710-F06C-8B71-A347A991070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75" creationId="{F1D8D8DB-7817-C2B3-8146-E9427233805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82" creationId="{D6643C8A-A871-D2B7-E668-2FB97D72270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83" creationId="{38121145-71C7-B1DB-580F-ECD380247BF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84" creationId="{E69D73FD-8F63-14E1-7B0C-5E5E9F47A8F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94" creationId="{701948E4-5482-61FA-7805-0A758B2BC90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95" creationId="{8785C041-312B-E7A2-32B5-D4F6AED61D4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96" creationId="{85A45B29-5F41-243D-644D-A2D39CF9764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97" creationId="{A5CEB245-6741-4893-E7D5-C1305A57203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98" creationId="{87EC8C91-21FC-8B78-1B0B-905D4D45A56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599" creationId="{E5456EAA-16C7-B012-1193-9033147D6E7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00" creationId="{AC45BF43-463E-9850-BC41-F9500C2E2D6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01" creationId="{BA77B3E9-9CC0-6E0B-9CDF-8A19CE8CAE3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1" creationId="{5EC76A6B-9C98-FA05-6CA1-DAC403CBCC9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2" creationId="{169D3706-D852-170C-F361-FF7CF121678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3" creationId="{694B3ED5-4800-784B-F49D-C3550F0AC4E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4" creationId="{E785FEC9-EA4A-1E67-E933-64563CC9407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5" creationId="{61F3803E-0E58-1544-BA75-4325B19795B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6" creationId="{1FDDC5A8-9E4A-06F5-492A-DCBFE2F0A26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7" creationId="{F0AD16CC-8462-105C-FFCA-C185401D303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18" creationId="{49E2C8E5-BD95-D5CB-8AFC-71002382DFA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28" creationId="{BD23BDFF-59EE-48E5-F4C2-B97185D7857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29" creationId="{E73C59A2-0EF5-D84F-840A-E13783EA62F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30" creationId="{84603601-35D4-35C2-DE38-1CDC359C1B7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31" creationId="{66B75A1A-F0B0-DC65-201C-4B9CA3E0ED2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32" creationId="{E46098BE-8ADC-59C4-C400-DBB6D0C1D21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33" creationId="{883B0DE0-8627-B078-85CA-481269AFCB4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34" creationId="{B9016A92-30FC-FC50-3FF5-CA737E0228D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35" creationId="{D3D7870A-6257-D989-5CA4-7512939DFD5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42" creationId="{D97393EF-8F2B-0A85-E1DC-E61ACB78102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43" creationId="{A791E6E1-7FED-A473-099B-427A8D15F90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44" creationId="{EAF3E95A-F877-7189-ED3D-16CA22E6913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54" creationId="{38ABA601-647C-3B7B-3FEC-87C87FE43CE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55" creationId="{05BF89DC-6EB7-B72D-E848-E88538AC8B3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56" creationId="{96E1DCA2-96D0-C208-954A-5AC6A1D64B1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57" creationId="{35B050E2-F41A-D4EC-D12E-5A6700353501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58" creationId="{817F3B7C-8A5B-AAF8-9EF6-065F04AA4B1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59" creationId="{C12F4896-E945-39AE-5F8D-805DA2B8EB0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60" creationId="{58C6EFAE-6A63-10FF-FCB3-D976B16AC1E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61" creationId="{989C3EEE-F165-59E4-1519-49241A71F3C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1" creationId="{C2823D52-B443-DF83-840F-7CBBFECFE69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2" creationId="{E5192C9B-BB9D-34E4-B05D-040248C77B2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3" creationId="{51F4163D-E06B-9529-6753-4A0F91D87EC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4" creationId="{20F37D01-9893-DB6B-21EA-5FA33FCCDFC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5" creationId="{6310C121-B096-800A-A156-3DA677A9EC4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6" creationId="{D0DA19B8-23FE-7A07-3D38-9089D8A2A9D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7" creationId="{1CCA0F71-48B8-20F4-E166-65BEF659E762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78" creationId="{B355F035-371A-2760-E40D-A7CBF60F34C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88" creationId="{3D481129-4E97-8F72-C705-A3997D8DDE7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89" creationId="{47A8A139-8255-AD4E-85B5-568516017170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90" creationId="{9EFB5899-523E-9E27-5357-570C56890AF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91" creationId="{B82F6FA7-65F3-AC61-DAEB-B23879FD9A6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92" creationId="{46CDA671-6D3D-22ED-61E3-EE97E879612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93" creationId="{083C05A6-1524-8316-9098-BE874B46214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94" creationId="{5B7F0047-1446-E474-A49C-DBE807011BC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695" creationId="{9DBF6F48-5DF6-6AF6-777A-9BC0DCEFD83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02" creationId="{C93F50A6-07D8-C529-E3FC-3A4222180A4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03" creationId="{3678BBDC-7759-4CA9-0123-4DA164B8649C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04" creationId="{28E681FD-8582-CB0F-00AF-5E2FAAB6B4D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14" creationId="{3F38C235-12F3-4905-C8D4-18C6753CDA2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15" creationId="{17840932-87CD-64CB-323D-CB6711A7AEA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16" creationId="{3EAB9D24-F830-DEF6-6D46-37B0B3CDDE2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17" creationId="{FFBE068E-0002-4307-49AE-9200E16FA62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18" creationId="{A3D0E948-D746-0D29-96EF-510DB6B0212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19" creationId="{BE0346AF-7CDC-24D0-CAF8-31015DFABD63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20" creationId="{0765F1D2-84E0-2ED0-8E16-8B84A092900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21" creationId="{017EE975-8BFC-5267-629D-ADD6A60D2FE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1" creationId="{02B10FCF-5561-5454-9A3F-7B18F410202B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2" creationId="{89423C48-6C18-6967-00DE-A0CBBC746E6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3" creationId="{B6420596-A2C3-74C9-FC2B-3A1481199217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4" creationId="{20965567-887F-0BA6-0E4C-809A5F47C05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5" creationId="{A3ED0DFA-7A68-8E6D-440C-EF9C3B27475A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6" creationId="{5BC1BA15-FEB4-880B-743B-FD109C705A1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7" creationId="{4AE44B11-651A-4CC0-7875-8DB80426F974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38" creationId="{5288D29F-CD20-0782-4CBE-F57D20DAF818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48" creationId="{956B72B4-B6E9-5CDC-E808-541584F9FE7F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49" creationId="{32C286C5-3255-90A0-0D04-60D3E807FC9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50" creationId="{479368D4-DAD9-641D-7250-129F6A253076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51" creationId="{32F4AE50-A09E-0726-C816-F7E6933D9C6E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52" creationId="{3D1F0087-B66A-5E69-72CF-FF7DFD7E084D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53" creationId="{FEE2F8A2-873C-1907-161C-4307FD79EC15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54" creationId="{DC599858-2045-83BC-8D2A-A416F9E8C169}"/>
          </ac:cxnSpMkLst>
        </pc:cxnChg>
        <pc:cxnChg chg="mod">
          <ac:chgData name="Christian Mandel" userId="aef225a8-41a5-4a98-ae30-4a2fc26ef47f" providerId="ADAL" clId="{788571F1-67D0-498C-B391-5ACEBE2343D4}" dt="2022-06-20T09:11:44.507" v="1466" actId="478"/>
          <ac:cxnSpMkLst>
            <pc:docMk/>
            <pc:sldMk cId="2605557677" sldId="272"/>
            <ac:cxnSpMk id="1755" creationId="{7A366594-121B-CBD9-2CBE-3BC373AD7C68}"/>
          </ac:cxnSpMkLst>
        </pc:cxnChg>
      </pc:sldChg>
      <pc:sldChg chg="addSp delSp modSp add mod ord">
        <pc:chgData name="Christian Mandel" userId="aef225a8-41a5-4a98-ae30-4a2fc26ef47f" providerId="ADAL" clId="{788571F1-67D0-498C-B391-5ACEBE2343D4}" dt="2022-06-23T09:10:05.009" v="3887"/>
        <pc:sldMkLst>
          <pc:docMk/>
          <pc:sldMk cId="496292972" sldId="273"/>
        </pc:sldMkLst>
        <pc:spChg chg="del">
          <ac:chgData name="Christian Mandel" userId="aef225a8-41a5-4a98-ae30-4a2fc26ef47f" providerId="ADAL" clId="{788571F1-67D0-498C-B391-5ACEBE2343D4}" dt="2022-06-21T12:16:59.865" v="3034" actId="478"/>
          <ac:spMkLst>
            <pc:docMk/>
            <pc:sldMk cId="496292972" sldId="273"/>
            <ac:spMk id="3" creationId="{AF6E0277-AE38-DAC7-CA73-13F240B98D96}"/>
          </ac:spMkLst>
        </pc:spChg>
        <pc:spChg chg="add del mod">
          <ac:chgData name="Christian Mandel" userId="aef225a8-41a5-4a98-ae30-4a2fc26ef47f" providerId="ADAL" clId="{788571F1-67D0-498C-B391-5ACEBE2343D4}" dt="2022-06-21T12:17:02.913" v="3035" actId="478"/>
          <ac:spMkLst>
            <pc:docMk/>
            <pc:sldMk cId="496292972" sldId="273"/>
            <ac:spMk id="7" creationId="{36F4652B-5736-7F21-7458-E02DB4E4F217}"/>
          </ac:spMkLst>
        </pc:spChg>
        <pc:spChg chg="add mod">
          <ac:chgData name="Christian Mandel" userId="aef225a8-41a5-4a98-ae30-4a2fc26ef47f" providerId="ADAL" clId="{788571F1-67D0-498C-B391-5ACEBE2343D4}" dt="2022-06-21T12:21:33.241" v="3086" actId="1076"/>
          <ac:spMkLst>
            <pc:docMk/>
            <pc:sldMk cId="496292972" sldId="273"/>
            <ac:spMk id="11" creationId="{FE24CD12-6F3E-4DA7-49DC-B3DFA9D98C2E}"/>
          </ac:spMkLst>
        </pc:spChg>
        <pc:grpChg chg="add mod">
          <ac:chgData name="Christian Mandel" userId="aef225a8-41a5-4a98-ae30-4a2fc26ef47f" providerId="ADAL" clId="{788571F1-67D0-498C-B391-5ACEBE2343D4}" dt="2022-06-21T12:17:48.979" v="3045" actId="164"/>
          <ac:grpSpMkLst>
            <pc:docMk/>
            <pc:sldMk cId="496292972" sldId="273"/>
            <ac:grpSpMk id="8" creationId="{60C9054D-6887-1AD4-AA2A-092AF491C23B}"/>
          </ac:grpSpMkLst>
        </pc:grpChg>
        <pc:grpChg chg="add mod">
          <ac:chgData name="Christian Mandel" userId="aef225a8-41a5-4a98-ae30-4a2fc26ef47f" providerId="ADAL" clId="{788571F1-67D0-498C-B391-5ACEBE2343D4}" dt="2022-06-21T12:17:48.979" v="3045" actId="164"/>
          <ac:grpSpMkLst>
            <pc:docMk/>
            <pc:sldMk cId="496292972" sldId="273"/>
            <ac:grpSpMk id="9" creationId="{1E57A002-7658-C38B-2929-534FCD4704EF}"/>
          </ac:grpSpMkLst>
        </pc:grpChg>
        <pc:grpChg chg="add mod">
          <ac:chgData name="Christian Mandel" userId="aef225a8-41a5-4a98-ae30-4a2fc26ef47f" providerId="ADAL" clId="{788571F1-67D0-498C-B391-5ACEBE2343D4}" dt="2022-06-21T12:19:13.489" v="3081" actId="1076"/>
          <ac:grpSpMkLst>
            <pc:docMk/>
            <pc:sldMk cId="496292972" sldId="273"/>
            <ac:grpSpMk id="10" creationId="{72DE383B-1371-73B4-FCC8-45AFBA7758B8}"/>
          </ac:grpSpMkLst>
        </pc:grpChg>
        <pc:grpChg chg="del mod topLvl">
          <ac:chgData name="Christian Mandel" userId="aef225a8-41a5-4a98-ae30-4a2fc26ef47f" providerId="ADAL" clId="{788571F1-67D0-498C-B391-5ACEBE2343D4}" dt="2022-06-21T12:17:19.091" v="3038" actId="165"/>
          <ac:grpSpMkLst>
            <pc:docMk/>
            <pc:sldMk cId="496292972" sldId="273"/>
            <ac:grpSpMk id="36" creationId="{5414788C-96BD-1E93-AB56-1A6E378E84F5}"/>
          </ac:grpSpMkLst>
        </pc:grpChg>
        <pc:grpChg chg="del">
          <ac:chgData name="Christian Mandel" userId="aef225a8-41a5-4a98-ae30-4a2fc26ef47f" providerId="ADAL" clId="{788571F1-67D0-498C-B391-5ACEBE2343D4}" dt="2022-06-21T12:17:09.138" v="3036" actId="165"/>
          <ac:grpSpMkLst>
            <pc:docMk/>
            <pc:sldMk cId="496292972" sldId="273"/>
            <ac:grpSpMk id="37" creationId="{D187324E-1BA5-292F-B9F0-E11BA1073BC1}"/>
          </ac:grpSpMkLst>
        </pc:grpChg>
        <pc:picChg chg="mod">
          <ac:chgData name="Christian Mandel" userId="aef225a8-41a5-4a98-ae30-4a2fc26ef47f" providerId="ADAL" clId="{788571F1-67D0-498C-B391-5ACEBE2343D4}" dt="2022-06-21T12:17:31.154" v="3041" actId="164"/>
          <ac:picMkLst>
            <pc:docMk/>
            <pc:sldMk cId="496292972" sldId="273"/>
            <ac:picMk id="6" creationId="{DBD0DC75-2987-E8BB-E684-F630A19C6BF0}"/>
          </ac:picMkLst>
        </pc:picChg>
        <pc:picChg chg="del mod topLvl">
          <ac:chgData name="Christian Mandel" userId="aef225a8-41a5-4a98-ae30-4a2fc26ef47f" providerId="ADAL" clId="{788571F1-67D0-498C-B391-5ACEBE2343D4}" dt="2022-06-21T12:17:13.409" v="3037" actId="478"/>
          <ac:picMkLst>
            <pc:docMk/>
            <pc:sldMk cId="496292972" sldId="273"/>
            <ac:picMk id="13" creationId="{1981D23F-EA34-C32B-FBB9-E2E39553883C}"/>
          </ac:picMkLst>
        </pc:picChg>
        <pc:picChg chg="mod topLvl">
          <ac:chgData name="Christian Mandel" userId="aef225a8-41a5-4a98-ae30-4a2fc26ef47f" providerId="ADAL" clId="{788571F1-67D0-498C-B391-5ACEBE2343D4}" dt="2022-06-21T12:17:26.081" v="3039" actId="164"/>
          <ac:picMkLst>
            <pc:docMk/>
            <pc:sldMk cId="496292972" sldId="273"/>
            <ac:picMk id="15" creationId="{A9A60C82-8585-5994-C7C5-CF781A2D96F4}"/>
          </ac:picMkLst>
        </pc:picChg>
        <pc:picChg chg="mod topLvl">
          <ac:chgData name="Christian Mandel" userId="aef225a8-41a5-4a98-ae30-4a2fc26ef47f" providerId="ADAL" clId="{788571F1-67D0-498C-B391-5ACEBE2343D4}" dt="2022-06-21T12:17:26.081" v="3039" actId="164"/>
          <ac:picMkLst>
            <pc:docMk/>
            <pc:sldMk cId="496292972" sldId="273"/>
            <ac:picMk id="17" creationId="{470A31DB-900C-F253-7339-FD3365B75EA5}"/>
          </ac:picMkLst>
        </pc:picChg>
        <pc:picChg chg="mod topLvl">
          <ac:chgData name="Christian Mandel" userId="aef225a8-41a5-4a98-ae30-4a2fc26ef47f" providerId="ADAL" clId="{788571F1-67D0-498C-B391-5ACEBE2343D4}" dt="2022-06-21T12:17:31.154" v="3041" actId="164"/>
          <ac:picMkLst>
            <pc:docMk/>
            <pc:sldMk cId="496292972" sldId="273"/>
            <ac:picMk id="19" creationId="{E3FD23A9-51C7-2C8F-8C0F-35FC3C3459C2}"/>
          </ac:picMkLst>
        </pc:picChg>
        <pc:picChg chg="add mod">
          <ac:chgData name="Christian Mandel" userId="aef225a8-41a5-4a98-ae30-4a2fc26ef47f" providerId="ADAL" clId="{788571F1-67D0-498C-B391-5ACEBE2343D4}" dt="2022-06-23T09:10:05.009" v="3887"/>
          <ac:picMkLst>
            <pc:docMk/>
            <pc:sldMk cId="496292972" sldId="273"/>
            <ac:picMk id="20" creationId="{B0D32B27-5E7E-4D10-3A1A-6F40CB741CA1}"/>
          </ac:picMkLst>
        </pc:picChg>
        <pc:picChg chg="mod topLvl">
          <ac:chgData name="Christian Mandel" userId="aef225a8-41a5-4a98-ae30-4a2fc26ef47f" providerId="ADAL" clId="{788571F1-67D0-498C-B391-5ACEBE2343D4}" dt="2022-06-21T12:17:31.154" v="3041" actId="164"/>
          <ac:picMkLst>
            <pc:docMk/>
            <pc:sldMk cId="496292972" sldId="273"/>
            <ac:picMk id="21" creationId="{AF6DC472-4FDC-C34F-0072-21421D6FA10D}"/>
          </ac:picMkLst>
        </pc:picChg>
        <pc:picChg chg="mod topLvl">
          <ac:chgData name="Christian Mandel" userId="aef225a8-41a5-4a98-ae30-4a2fc26ef47f" providerId="ADAL" clId="{788571F1-67D0-498C-B391-5ACEBE2343D4}" dt="2022-06-21T12:17:31.154" v="3041" actId="164"/>
          <ac:picMkLst>
            <pc:docMk/>
            <pc:sldMk cId="496292972" sldId="273"/>
            <ac:picMk id="23" creationId="{8036296B-56DF-C4C0-F2C5-52AC0785707A}"/>
          </ac:picMkLst>
        </pc:picChg>
        <pc:picChg chg="del mod topLvl">
          <ac:chgData name="Christian Mandel" userId="aef225a8-41a5-4a98-ae30-4a2fc26ef47f" providerId="ADAL" clId="{788571F1-67D0-498C-B391-5ACEBE2343D4}" dt="2022-06-21T12:17:13.409" v="3037" actId="478"/>
          <ac:picMkLst>
            <pc:docMk/>
            <pc:sldMk cId="496292972" sldId="273"/>
            <ac:picMk id="24" creationId="{D0AEF562-ADF0-7F79-1150-52DBCB4D9A46}"/>
          </ac:picMkLst>
        </pc:picChg>
        <pc:picChg chg="del mod topLvl">
          <ac:chgData name="Christian Mandel" userId="aef225a8-41a5-4a98-ae30-4a2fc26ef47f" providerId="ADAL" clId="{788571F1-67D0-498C-B391-5ACEBE2343D4}" dt="2022-06-21T12:17:13.409" v="3037" actId="478"/>
          <ac:picMkLst>
            <pc:docMk/>
            <pc:sldMk cId="496292972" sldId="273"/>
            <ac:picMk id="28" creationId="{2A878342-F5A9-C221-D8C7-552FB553C117}"/>
          </ac:picMkLst>
        </pc:picChg>
        <pc:picChg chg="mod topLvl">
          <ac:chgData name="Christian Mandel" userId="aef225a8-41a5-4a98-ae30-4a2fc26ef47f" providerId="ADAL" clId="{788571F1-67D0-498C-B391-5ACEBE2343D4}" dt="2022-06-21T12:17:26.081" v="3039" actId="164"/>
          <ac:picMkLst>
            <pc:docMk/>
            <pc:sldMk cId="496292972" sldId="273"/>
            <ac:picMk id="31" creationId="{21C99278-8272-A94C-05FD-C1FBF34FF7EE}"/>
          </ac:picMkLst>
        </pc:picChg>
        <pc:picChg chg="mod topLvl">
          <ac:chgData name="Christian Mandel" userId="aef225a8-41a5-4a98-ae30-4a2fc26ef47f" providerId="ADAL" clId="{788571F1-67D0-498C-B391-5ACEBE2343D4}" dt="2022-06-21T12:17:48.979" v="3045" actId="164"/>
          <ac:picMkLst>
            <pc:docMk/>
            <pc:sldMk cId="496292972" sldId="273"/>
            <ac:picMk id="33" creationId="{C1440994-9AB0-AEDD-964E-1BD540A1E553}"/>
          </ac:picMkLst>
        </pc:picChg>
        <pc:picChg chg="mod topLvl">
          <ac:chgData name="Christian Mandel" userId="aef225a8-41a5-4a98-ae30-4a2fc26ef47f" providerId="ADAL" clId="{788571F1-67D0-498C-B391-5ACEBE2343D4}" dt="2022-06-21T12:17:26.081" v="3039" actId="164"/>
          <ac:picMkLst>
            <pc:docMk/>
            <pc:sldMk cId="496292972" sldId="273"/>
            <ac:picMk id="35" creationId="{0E3B4496-C936-34F4-E29A-0569A5212328}"/>
          </ac:picMkLst>
        </pc:picChg>
      </pc:sldChg>
      <pc:sldChg chg="addSp delSp modSp add mod">
        <pc:chgData name="Christian Mandel" userId="aef225a8-41a5-4a98-ae30-4a2fc26ef47f" providerId="ADAL" clId="{788571F1-67D0-498C-B391-5ACEBE2343D4}" dt="2022-06-30T09:33:21.811" v="7469" actId="20577"/>
        <pc:sldMkLst>
          <pc:docMk/>
          <pc:sldMk cId="609365501" sldId="274"/>
        </pc:sldMkLst>
        <pc:spChg chg="mod">
          <ac:chgData name="Christian Mandel" userId="aef225a8-41a5-4a98-ae30-4a2fc26ef47f" providerId="ADAL" clId="{788571F1-67D0-498C-B391-5ACEBE2343D4}" dt="2022-06-30T07:37:57.580" v="6971" actId="6549"/>
          <ac:spMkLst>
            <pc:docMk/>
            <pc:sldMk cId="609365501" sldId="274"/>
            <ac:spMk id="2" creationId="{6873515D-5962-CE0A-A10E-EBA892D9704C}"/>
          </ac:spMkLst>
        </pc:spChg>
        <pc:spChg chg="mod">
          <ac:chgData name="Christian Mandel" userId="aef225a8-41a5-4a98-ae30-4a2fc26ef47f" providerId="ADAL" clId="{788571F1-67D0-498C-B391-5ACEBE2343D4}" dt="2022-06-30T08:03:15.463" v="7151" actId="20577"/>
          <ac:spMkLst>
            <pc:docMk/>
            <pc:sldMk cId="609365501" sldId="274"/>
            <ac:spMk id="3" creationId="{4F52BA9F-C049-475B-A81B-1F05CB8D3536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1" creationId="{9966075D-119F-0149-1142-B84088CC42A6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2" creationId="{E7CD33E1-583D-0F2C-C8A2-345AFD614E95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3" creationId="{3A98E577-29D8-441A-39FF-091A4478B40A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4" creationId="{4863AE54-AED7-E890-2222-457C38CFC989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5" creationId="{45635C15-7F8D-A09B-1D27-031801E2A266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6" creationId="{FB2DD7DA-642B-2095-D9FB-EF732DA96177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7" creationId="{FD0092B6-6D10-2F73-2F4C-3C23B2EB224E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8" creationId="{A148C715-81C8-27A5-F86D-6F46B7051FF5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39" creationId="{6752DA25-1397-FE8A-BC1D-1980A4617781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40" creationId="{250A0E4D-DADF-8C26-C53F-DEC532B78706}"/>
          </ac:spMkLst>
        </pc:spChg>
        <pc:spChg chg="mod">
          <ac:chgData name="Christian Mandel" userId="aef225a8-41a5-4a98-ae30-4a2fc26ef47f" providerId="ADAL" clId="{788571F1-67D0-498C-B391-5ACEBE2343D4}" dt="2022-06-30T09:02:30.134" v="7437"/>
          <ac:spMkLst>
            <pc:docMk/>
            <pc:sldMk cId="609365501" sldId="274"/>
            <ac:spMk id="41" creationId="{3FBA93BC-C31A-89FF-6BF7-09AD624F1728}"/>
          </ac:spMkLst>
        </pc:spChg>
        <pc:spChg chg="del mod">
          <ac:chgData name="Christian Mandel" userId="aef225a8-41a5-4a98-ae30-4a2fc26ef47f" providerId="ADAL" clId="{788571F1-67D0-498C-B391-5ACEBE2343D4}" dt="2022-06-30T09:31:17.722" v="7457" actId="478"/>
          <ac:spMkLst>
            <pc:docMk/>
            <pc:sldMk cId="609365501" sldId="274"/>
            <ac:spMk id="42" creationId="{1C697BA1-2F34-0D10-1C13-1B122F27CE54}"/>
          </ac:spMkLst>
        </pc:spChg>
        <pc:spChg chg="add mod">
          <ac:chgData name="Christian Mandel" userId="aef225a8-41a5-4a98-ae30-4a2fc26ef47f" providerId="ADAL" clId="{788571F1-67D0-498C-B391-5ACEBE2343D4}" dt="2022-06-30T09:33:21.811" v="7469" actId="20577"/>
          <ac:spMkLst>
            <pc:docMk/>
            <pc:sldMk cId="609365501" sldId="274"/>
            <ac:spMk id="43" creationId="{736A4BFC-87F1-54CF-7803-29C1669B946C}"/>
          </ac:spMkLst>
        </pc:spChg>
        <pc:grpChg chg="del">
          <ac:chgData name="Christian Mandel" userId="aef225a8-41a5-4a98-ae30-4a2fc26ef47f" providerId="ADAL" clId="{788571F1-67D0-498C-B391-5ACEBE2343D4}" dt="2022-06-30T09:02:29.617" v="7436" actId="478"/>
          <ac:grpSpMkLst>
            <pc:docMk/>
            <pc:sldMk cId="609365501" sldId="274"/>
            <ac:grpSpMk id="7" creationId="{8DE5F7DA-A1A8-1BD2-82B3-777C2BAC8B9F}"/>
          </ac:grpSpMkLst>
        </pc:grpChg>
        <pc:grpChg chg="add del mod">
          <ac:chgData name="Christian Mandel" userId="aef225a8-41a5-4a98-ae30-4a2fc26ef47f" providerId="ADAL" clId="{788571F1-67D0-498C-B391-5ACEBE2343D4}" dt="2022-06-30T09:33:16.549" v="7466" actId="478"/>
          <ac:grpSpMkLst>
            <pc:docMk/>
            <pc:sldMk cId="609365501" sldId="274"/>
            <ac:grpSpMk id="30" creationId="{F02D792E-A346-8B79-355B-5D6CA070E812}"/>
          </ac:grpSpMkLst>
        </pc:grpChg>
      </pc:sldChg>
      <pc:sldChg chg="add del mod modShow">
        <pc:chgData name="Christian Mandel" userId="aef225a8-41a5-4a98-ae30-4a2fc26ef47f" providerId="ADAL" clId="{788571F1-67D0-498C-B391-5ACEBE2343D4}" dt="2022-06-22T13:28:51.218" v="3696" actId="2696"/>
        <pc:sldMkLst>
          <pc:docMk/>
          <pc:sldMk cId="1078657304" sldId="274"/>
        </pc:sldMkLst>
      </pc:sldChg>
      <pc:sldMasterChg chg="modSldLayout">
        <pc:chgData name="Christian Mandel" userId="aef225a8-41a5-4a98-ae30-4a2fc26ef47f" providerId="ADAL" clId="{788571F1-67D0-498C-B391-5ACEBE2343D4}" dt="2022-06-16T14:20:07.416" v="948" actId="1076"/>
        <pc:sldMasterMkLst>
          <pc:docMk/>
          <pc:sldMasterMk cId="3358807670" sldId="2147483648"/>
        </pc:sldMasterMkLst>
        <pc:sldLayoutChg chg="addSp modSp mod">
          <pc:chgData name="Christian Mandel" userId="aef225a8-41a5-4a98-ae30-4a2fc26ef47f" providerId="ADAL" clId="{788571F1-67D0-498C-B391-5ACEBE2343D4}" dt="2022-06-16T14:20:07.416" v="948" actId="1076"/>
          <pc:sldLayoutMkLst>
            <pc:docMk/>
            <pc:sldMasterMk cId="3358807670" sldId="2147483648"/>
            <pc:sldLayoutMk cId="4148673496" sldId="2147483650"/>
          </pc:sldLayoutMkLst>
          <pc:picChg chg="add mod">
            <ac:chgData name="Christian Mandel" userId="aef225a8-41a5-4a98-ae30-4a2fc26ef47f" providerId="ADAL" clId="{788571F1-67D0-498C-B391-5ACEBE2343D4}" dt="2022-06-16T14:20:07.416" v="948" actId="1076"/>
            <ac:picMkLst>
              <pc:docMk/>
              <pc:sldMasterMk cId="3358807670" sldId="2147483648"/>
              <pc:sldLayoutMk cId="4148673496" sldId="2147483650"/>
              <ac:picMk id="12" creationId="{6A7CFBFF-7E71-FFCF-DDCD-EF1B383F54BE}"/>
            </ac:picMkLst>
          </pc:picChg>
          <pc:cxnChg chg="add mod">
            <ac:chgData name="Christian Mandel" userId="aef225a8-41a5-4a98-ae30-4a2fc26ef47f" providerId="ADAL" clId="{788571F1-67D0-498C-B391-5ACEBE2343D4}" dt="2022-06-16T14:05:41.841" v="942" actId="14861"/>
            <ac:cxnSpMkLst>
              <pc:docMk/>
              <pc:sldMasterMk cId="3358807670" sldId="2147483648"/>
              <pc:sldLayoutMk cId="4148673496" sldId="2147483650"/>
              <ac:cxnSpMk id="8" creationId="{F15BFAF1-628C-8BE9-7059-3912D08F6924}"/>
            </ac:cxnSpMkLst>
          </pc:cxnChg>
        </pc:sldLayoutChg>
      </pc:sldMasterChg>
    </pc:docChg>
  </pc:docChgLst>
  <pc:docChgLst>
    <pc:chgData name="Christian Mandel" userId="S::chma02@dfki.de::aef225a8-41a5-4a98-ae30-4a2fc26ef47f" providerId="AD" clId="Web-{D3777241-765B-4FCB-90BB-4BC912507DCF}"/>
    <pc:docChg chg="modSld">
      <pc:chgData name="Christian Mandel" userId="S::chma02@dfki.de::aef225a8-41a5-4a98-ae30-4a2fc26ef47f" providerId="AD" clId="Web-{D3777241-765B-4FCB-90BB-4BC912507DCF}" dt="2022-06-22T11:27:37.248" v="6" actId="20577"/>
      <pc:docMkLst>
        <pc:docMk/>
      </pc:docMkLst>
      <pc:sldChg chg="modSp">
        <pc:chgData name="Christian Mandel" userId="S::chma02@dfki.de::aef225a8-41a5-4a98-ae30-4a2fc26ef47f" providerId="AD" clId="Web-{D3777241-765B-4FCB-90BB-4BC912507DCF}" dt="2022-06-22T11:27:37.248" v="6" actId="20577"/>
        <pc:sldMkLst>
          <pc:docMk/>
          <pc:sldMk cId="2473921687" sldId="263"/>
        </pc:sldMkLst>
        <pc:spChg chg="mod">
          <ac:chgData name="Christian Mandel" userId="S::chma02@dfki.de::aef225a8-41a5-4a98-ae30-4a2fc26ef47f" providerId="AD" clId="Web-{D3777241-765B-4FCB-90BB-4BC912507DCF}" dt="2022-06-22T11:27:37.248" v="6" actId="20577"/>
          <ac:spMkLst>
            <pc:docMk/>
            <pc:sldMk cId="2473921687" sldId="263"/>
            <ac:spMk id="2" creationId="{6873515D-5962-CE0A-A10E-EBA892D9704C}"/>
          </ac:spMkLst>
        </pc:spChg>
      </pc:sldChg>
      <pc:sldChg chg="modSp">
        <pc:chgData name="Christian Mandel" userId="S::chma02@dfki.de::aef225a8-41a5-4a98-ae30-4a2fc26ef47f" providerId="AD" clId="Web-{D3777241-765B-4FCB-90BB-4BC912507DCF}" dt="2022-06-22T11:19:21.689" v="0" actId="20577"/>
        <pc:sldMkLst>
          <pc:docMk/>
          <pc:sldMk cId="807410192" sldId="264"/>
        </pc:sldMkLst>
        <pc:spChg chg="mod">
          <ac:chgData name="Christian Mandel" userId="S::chma02@dfki.de::aef225a8-41a5-4a98-ae30-4a2fc26ef47f" providerId="AD" clId="Web-{D3777241-765B-4FCB-90BB-4BC912507DCF}" dt="2022-06-22T11:19:21.689" v="0" actId="20577"/>
          <ac:spMkLst>
            <pc:docMk/>
            <pc:sldMk cId="807410192" sldId="264"/>
            <ac:spMk id="2" creationId="{6873515D-5962-CE0A-A10E-EBA892D9704C}"/>
          </ac:spMkLst>
        </pc:spChg>
      </pc:sldChg>
    </pc:docChg>
  </pc:docChgLst>
  <pc:docChgLst>
    <pc:chgData name="Christian" userId="aef225a8-41a5-4a98-ae30-4a2fc26ef47f" providerId="ADAL" clId="{2C0A82D9-BA4D-4D14-9CA4-9BDD3374546B}"/>
    <pc:docChg chg="undo custSel modSld">
      <pc:chgData name="Christian" userId="aef225a8-41a5-4a98-ae30-4a2fc26ef47f" providerId="ADAL" clId="{2C0A82D9-BA4D-4D14-9CA4-9BDD3374546B}" dt="2022-06-17T11:48:43.200" v="330" actId="1076"/>
      <pc:docMkLst>
        <pc:docMk/>
      </pc:docMkLst>
      <pc:sldChg chg="addSp delSp modSp mod">
        <pc:chgData name="Christian" userId="aef225a8-41a5-4a98-ae30-4a2fc26ef47f" providerId="ADAL" clId="{2C0A82D9-BA4D-4D14-9CA4-9BDD3374546B}" dt="2022-06-17T11:48:43.200" v="330" actId="1076"/>
        <pc:sldMkLst>
          <pc:docMk/>
          <pc:sldMk cId="101190559" sldId="258"/>
        </pc:sldMkLst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7" creationId="{8C8877DD-D340-1BCD-E6D9-7425ADA4EE43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9" creationId="{2223070F-01F7-B2C1-3D5B-2DB2C342395E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0" creationId="{E92F2107-FD09-5609-244B-C9F2901DEC66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1" creationId="{12A33BCE-AF31-67B5-2EB6-02121C9F94D9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2" creationId="{D92F20DF-F64E-2B6E-5A48-539F96E5DA1A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3" creationId="{A8111606-1F3C-153A-8487-339E53E67FF7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4" creationId="{57D96289-1D67-D5BC-C642-FB1698D7D29F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5" creationId="{6C013AD5-29B7-6EB7-0057-943ABF4C619E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6" creationId="{AF585271-2542-6996-E9EA-08B300AABF8B}"/>
          </ac:spMkLst>
        </pc:spChg>
        <pc:spChg chg="mod">
          <ac:chgData name="Christian" userId="aef225a8-41a5-4a98-ae30-4a2fc26ef47f" providerId="ADAL" clId="{2C0A82D9-BA4D-4D14-9CA4-9BDD3374546B}" dt="2022-06-17T11:39:54.266" v="272"/>
          <ac:spMkLst>
            <pc:docMk/>
            <pc:sldMk cId="101190559" sldId="258"/>
            <ac:spMk id="17" creationId="{424125FE-C03F-20B8-EE31-197B138D2789}"/>
          </ac:spMkLst>
        </pc:spChg>
        <pc:spChg chg="mod topLvl">
          <ac:chgData name="Christian" userId="aef225a8-41a5-4a98-ae30-4a2fc26ef47f" providerId="ADAL" clId="{2C0A82D9-BA4D-4D14-9CA4-9BDD3374546B}" dt="2022-06-17T11:42:24.085" v="296" actId="1076"/>
          <ac:spMkLst>
            <pc:docMk/>
            <pc:sldMk cId="101190559" sldId="258"/>
            <ac:spMk id="41" creationId="{3152EFAA-39A3-0F32-3115-B790FF7C300F}"/>
          </ac:spMkLst>
        </pc:spChg>
        <pc:spChg chg="mod topLvl">
          <ac:chgData name="Christian" userId="aef225a8-41a5-4a98-ae30-4a2fc26ef47f" providerId="ADAL" clId="{2C0A82D9-BA4D-4D14-9CA4-9BDD3374546B}" dt="2022-06-17T11:42:37.694" v="299" actId="1076"/>
          <ac:spMkLst>
            <pc:docMk/>
            <pc:sldMk cId="101190559" sldId="258"/>
            <ac:spMk id="43" creationId="{775B34D0-F683-8152-8AC7-740EA21D9C94}"/>
          </ac:spMkLst>
        </pc:spChg>
        <pc:spChg chg="mod topLvl">
          <ac:chgData name="Christian" userId="aef225a8-41a5-4a98-ae30-4a2fc26ef47f" providerId="ADAL" clId="{2C0A82D9-BA4D-4D14-9CA4-9BDD3374546B}" dt="2022-06-17T11:42:32.550" v="298" actId="1076"/>
          <ac:spMkLst>
            <pc:docMk/>
            <pc:sldMk cId="101190559" sldId="258"/>
            <ac:spMk id="44" creationId="{B4C9A3C5-50A4-7A61-3CD6-5321DF7C5CD4}"/>
          </ac:spMkLst>
        </pc:spChg>
        <pc:spChg chg="mod topLvl">
          <ac:chgData name="Christian" userId="aef225a8-41a5-4a98-ae30-4a2fc26ef47f" providerId="ADAL" clId="{2C0A82D9-BA4D-4D14-9CA4-9BDD3374546B}" dt="2022-06-17T11:42:28.470" v="297" actId="1076"/>
          <ac:spMkLst>
            <pc:docMk/>
            <pc:sldMk cId="101190559" sldId="258"/>
            <ac:spMk id="45" creationId="{D54C5B1C-E2E5-E0E0-FB2D-A262DB0B0C50}"/>
          </ac:spMkLst>
        </pc:spChg>
        <pc:spChg chg="mod topLvl">
          <ac:chgData name="Christian" userId="aef225a8-41a5-4a98-ae30-4a2fc26ef47f" providerId="ADAL" clId="{2C0A82D9-BA4D-4D14-9CA4-9BDD3374546B}" dt="2022-06-17T11:41:30.662" v="285" actId="164"/>
          <ac:spMkLst>
            <pc:docMk/>
            <pc:sldMk cId="101190559" sldId="258"/>
            <ac:spMk id="46" creationId="{B79D77D3-2444-5964-B7E9-48ACC281A90A}"/>
          </ac:spMkLst>
        </pc:spChg>
        <pc:spChg chg="mod topLvl">
          <ac:chgData name="Christian" userId="aef225a8-41a5-4a98-ae30-4a2fc26ef47f" providerId="ADAL" clId="{2C0A82D9-BA4D-4D14-9CA4-9BDD3374546B}" dt="2022-06-17T11:41:30.662" v="285" actId="164"/>
          <ac:spMkLst>
            <pc:docMk/>
            <pc:sldMk cId="101190559" sldId="258"/>
            <ac:spMk id="47" creationId="{84E496A1-7B10-78AC-DC6C-D60736B01D38}"/>
          </ac:spMkLst>
        </pc:spChg>
        <pc:spChg chg="mod topLvl">
          <ac:chgData name="Christian" userId="aef225a8-41a5-4a98-ae30-4a2fc26ef47f" providerId="ADAL" clId="{2C0A82D9-BA4D-4D14-9CA4-9BDD3374546B}" dt="2022-06-17T11:41:30.662" v="285" actId="164"/>
          <ac:spMkLst>
            <pc:docMk/>
            <pc:sldMk cId="101190559" sldId="258"/>
            <ac:spMk id="48" creationId="{C3EF61B7-6449-8A5B-98A2-8FE54E8AA34A}"/>
          </ac:spMkLst>
        </pc:spChg>
        <pc:spChg chg="mod topLvl">
          <ac:chgData name="Christian" userId="aef225a8-41a5-4a98-ae30-4a2fc26ef47f" providerId="ADAL" clId="{2C0A82D9-BA4D-4D14-9CA4-9BDD3374546B}" dt="2022-06-17T11:41:30.662" v="285" actId="164"/>
          <ac:spMkLst>
            <pc:docMk/>
            <pc:sldMk cId="101190559" sldId="258"/>
            <ac:spMk id="49" creationId="{CA086989-7D7C-3EAC-57E0-F285C720645F}"/>
          </ac:spMkLst>
        </pc:spChg>
        <pc:spChg chg="mod topLvl">
          <ac:chgData name="Christian" userId="aef225a8-41a5-4a98-ae30-4a2fc26ef47f" providerId="ADAL" clId="{2C0A82D9-BA4D-4D14-9CA4-9BDD3374546B}" dt="2022-06-17T11:41:30.662" v="285" actId="164"/>
          <ac:spMkLst>
            <pc:docMk/>
            <pc:sldMk cId="101190559" sldId="258"/>
            <ac:spMk id="50" creationId="{EF350ABA-134B-8FEC-094D-941BCAAFA563}"/>
          </ac:spMkLst>
        </pc:spChg>
        <pc:spChg chg="del mod topLvl">
          <ac:chgData name="Christian" userId="aef225a8-41a5-4a98-ae30-4a2fc26ef47f" providerId="ADAL" clId="{2C0A82D9-BA4D-4D14-9CA4-9BDD3374546B}" dt="2022-06-17T11:43:26.845" v="305" actId="478"/>
          <ac:spMkLst>
            <pc:docMk/>
            <pc:sldMk cId="101190559" sldId="258"/>
            <ac:spMk id="51" creationId="{84F18E30-5148-AD2F-F051-0CE32179206D}"/>
          </ac:spMkLst>
        </pc:spChg>
        <pc:spChg chg="del mod">
          <ac:chgData name="Christian" userId="aef225a8-41a5-4a98-ae30-4a2fc26ef47f" providerId="ADAL" clId="{2C0A82D9-BA4D-4D14-9CA4-9BDD3374546B}" dt="2022-06-17T11:42:05.809" v="291" actId="478"/>
          <ac:spMkLst>
            <pc:docMk/>
            <pc:sldMk cId="101190559" sldId="258"/>
            <ac:spMk id="75" creationId="{FFCE5CE5-2BF9-E60F-CDD1-7F6E16E757A0}"/>
          </ac:spMkLst>
        </pc:spChg>
        <pc:spChg chg="mod">
          <ac:chgData name="Christian" userId="aef225a8-41a5-4a98-ae30-4a2fc26ef47f" providerId="ADAL" clId="{2C0A82D9-BA4D-4D14-9CA4-9BDD3374546B}" dt="2022-06-17T11:43:48.771" v="309" actId="207"/>
          <ac:spMkLst>
            <pc:docMk/>
            <pc:sldMk cId="101190559" sldId="258"/>
            <ac:spMk id="76" creationId="{3527DE92-4CF7-B9FC-C52E-E8C8D675A579}"/>
          </ac:spMkLst>
        </pc:spChg>
        <pc:spChg chg="mod">
          <ac:chgData name="Christian" userId="aef225a8-41a5-4a98-ae30-4a2fc26ef47f" providerId="ADAL" clId="{2C0A82D9-BA4D-4D14-9CA4-9BDD3374546B}" dt="2022-06-17T11:43:53.156" v="310" actId="207"/>
          <ac:spMkLst>
            <pc:docMk/>
            <pc:sldMk cId="101190559" sldId="258"/>
            <ac:spMk id="77" creationId="{C8D19191-EC88-6B32-79EC-A7D7DA78E994}"/>
          </ac:spMkLst>
        </pc:spChg>
        <pc:spChg chg="mod">
          <ac:chgData name="Christian" userId="aef225a8-41a5-4a98-ae30-4a2fc26ef47f" providerId="ADAL" clId="{2C0A82D9-BA4D-4D14-9CA4-9BDD3374546B}" dt="2022-06-17T11:44:03.331" v="312" actId="207"/>
          <ac:spMkLst>
            <pc:docMk/>
            <pc:sldMk cId="101190559" sldId="258"/>
            <ac:spMk id="78" creationId="{399747BC-4EC8-6645-1F54-52E7D5F39830}"/>
          </ac:spMkLst>
        </pc:spChg>
        <pc:spChg chg="mod">
          <ac:chgData name="Christian" userId="aef225a8-41a5-4a98-ae30-4a2fc26ef47f" providerId="ADAL" clId="{2C0A82D9-BA4D-4D14-9CA4-9BDD3374546B}" dt="2022-06-17T11:44:40.420" v="313" actId="207"/>
          <ac:spMkLst>
            <pc:docMk/>
            <pc:sldMk cId="101190559" sldId="258"/>
            <ac:spMk id="79" creationId="{2FBA015B-7EDB-7DF5-437D-3FD4BE3BB371}"/>
          </ac:spMkLst>
        </pc:spChg>
        <pc:spChg chg="mod">
          <ac:chgData name="Christian" userId="aef225a8-41a5-4a98-ae30-4a2fc26ef47f" providerId="ADAL" clId="{2C0A82D9-BA4D-4D14-9CA4-9BDD3374546B}" dt="2022-06-17T11:44:44.692" v="314" actId="207"/>
          <ac:spMkLst>
            <pc:docMk/>
            <pc:sldMk cId="101190559" sldId="258"/>
            <ac:spMk id="80" creationId="{E60353D7-2276-929D-F687-7ED60E07BB57}"/>
          </ac:spMkLst>
        </pc:spChg>
        <pc:spChg chg="mod">
          <ac:chgData name="Christian" userId="aef225a8-41a5-4a98-ae30-4a2fc26ef47f" providerId="ADAL" clId="{2C0A82D9-BA4D-4D14-9CA4-9BDD3374546B}" dt="2022-06-17T11:44:48.220" v="315" actId="207"/>
          <ac:spMkLst>
            <pc:docMk/>
            <pc:sldMk cId="101190559" sldId="258"/>
            <ac:spMk id="81" creationId="{9A3C840A-CB96-92A9-00FA-4D29AF96CFB8}"/>
          </ac:spMkLst>
        </pc:spChg>
        <pc:spChg chg="mod">
          <ac:chgData name="Christian" userId="aef225a8-41a5-4a98-ae30-4a2fc26ef47f" providerId="ADAL" clId="{2C0A82D9-BA4D-4D14-9CA4-9BDD3374546B}" dt="2022-06-17T11:44:52.604" v="316" actId="207"/>
          <ac:spMkLst>
            <pc:docMk/>
            <pc:sldMk cId="101190559" sldId="258"/>
            <ac:spMk id="82" creationId="{FD93BF47-E659-AC3B-F564-133F922DE1E4}"/>
          </ac:spMkLst>
        </pc:spChg>
        <pc:spChg chg="mod">
          <ac:chgData name="Christian" userId="aef225a8-41a5-4a98-ae30-4a2fc26ef47f" providerId="ADAL" clId="{2C0A82D9-BA4D-4D14-9CA4-9BDD3374546B}" dt="2022-06-17T11:45:18.372" v="317" actId="207"/>
          <ac:spMkLst>
            <pc:docMk/>
            <pc:sldMk cId="101190559" sldId="258"/>
            <ac:spMk id="83" creationId="{B2C81BA1-71C2-7271-68D9-D4804F8E675D}"/>
          </ac:spMkLst>
        </pc:spChg>
        <pc:spChg chg="mod">
          <ac:chgData name="Christian" userId="aef225a8-41a5-4a98-ae30-4a2fc26ef47f" providerId="ADAL" clId="{2C0A82D9-BA4D-4D14-9CA4-9BDD3374546B}" dt="2022-06-17T11:43:58.412" v="311" actId="207"/>
          <ac:spMkLst>
            <pc:docMk/>
            <pc:sldMk cId="101190559" sldId="258"/>
            <ac:spMk id="84" creationId="{5E4B3D4A-74A6-87EF-38EE-A153633A0A61}"/>
          </ac:spMkLst>
        </pc:spChg>
        <pc:spChg chg="mod">
          <ac:chgData name="Christian" userId="aef225a8-41a5-4a98-ae30-4a2fc26ef47f" providerId="ADAL" clId="{2C0A82D9-BA4D-4D14-9CA4-9BDD3374546B}" dt="2022-06-17T11:46:52.356" v="320" actId="207"/>
          <ac:spMkLst>
            <pc:docMk/>
            <pc:sldMk cId="101190559" sldId="258"/>
            <ac:spMk id="108" creationId="{54A0DCFB-052E-CD57-0D55-80E5E1ADF169}"/>
          </ac:spMkLst>
        </pc:spChg>
        <pc:spChg chg="mod">
          <ac:chgData name="Christian" userId="aef225a8-41a5-4a98-ae30-4a2fc26ef47f" providerId="ADAL" clId="{2C0A82D9-BA4D-4D14-9CA4-9BDD3374546B}" dt="2022-06-17T11:46:58.636" v="321" actId="207"/>
          <ac:spMkLst>
            <pc:docMk/>
            <pc:sldMk cId="101190559" sldId="258"/>
            <ac:spMk id="109" creationId="{5E2764F2-9639-8625-0760-872616ECE41C}"/>
          </ac:spMkLst>
        </pc:spChg>
        <pc:spChg chg="mod">
          <ac:chgData name="Christian" userId="aef225a8-41a5-4a98-ae30-4a2fc26ef47f" providerId="ADAL" clId="{2C0A82D9-BA4D-4D14-9CA4-9BDD3374546B}" dt="2022-06-17T11:47:08.324" v="323" actId="207"/>
          <ac:spMkLst>
            <pc:docMk/>
            <pc:sldMk cId="101190559" sldId="258"/>
            <ac:spMk id="110" creationId="{01A4C8B5-FB3C-25E7-A8D6-9446694945F9}"/>
          </ac:spMkLst>
        </pc:spChg>
        <pc:spChg chg="mod">
          <ac:chgData name="Christian" userId="aef225a8-41a5-4a98-ae30-4a2fc26ef47f" providerId="ADAL" clId="{2C0A82D9-BA4D-4D14-9CA4-9BDD3374546B}" dt="2022-06-17T11:47:40.212" v="324" actId="207"/>
          <ac:spMkLst>
            <pc:docMk/>
            <pc:sldMk cId="101190559" sldId="258"/>
            <ac:spMk id="111" creationId="{306236A8-615C-6E50-15A9-942B0D191C4F}"/>
          </ac:spMkLst>
        </pc:spChg>
        <pc:spChg chg="mod">
          <ac:chgData name="Christian" userId="aef225a8-41a5-4a98-ae30-4a2fc26ef47f" providerId="ADAL" clId="{2C0A82D9-BA4D-4D14-9CA4-9BDD3374546B}" dt="2022-06-17T11:47:44.228" v="325" actId="207"/>
          <ac:spMkLst>
            <pc:docMk/>
            <pc:sldMk cId="101190559" sldId="258"/>
            <ac:spMk id="112" creationId="{5B6FBFA1-112E-4AFB-993F-5C27EE8AF1CB}"/>
          </ac:spMkLst>
        </pc:spChg>
        <pc:spChg chg="mod">
          <ac:chgData name="Christian" userId="aef225a8-41a5-4a98-ae30-4a2fc26ef47f" providerId="ADAL" clId="{2C0A82D9-BA4D-4D14-9CA4-9BDD3374546B}" dt="2022-06-17T11:47:47.916" v="326" actId="207"/>
          <ac:spMkLst>
            <pc:docMk/>
            <pc:sldMk cId="101190559" sldId="258"/>
            <ac:spMk id="113" creationId="{8AA44770-B19F-08A1-E9AA-3F5C745E2D27}"/>
          </ac:spMkLst>
        </pc:spChg>
        <pc:spChg chg="mod">
          <ac:chgData name="Christian" userId="aef225a8-41a5-4a98-ae30-4a2fc26ef47f" providerId="ADAL" clId="{2C0A82D9-BA4D-4D14-9CA4-9BDD3374546B}" dt="2022-06-17T11:47:52.539" v="327" actId="207"/>
          <ac:spMkLst>
            <pc:docMk/>
            <pc:sldMk cId="101190559" sldId="258"/>
            <ac:spMk id="114" creationId="{7CE97BAC-3E62-BD30-3670-C7AEB15371EC}"/>
          </ac:spMkLst>
        </pc:spChg>
        <pc:spChg chg="mod">
          <ac:chgData name="Christian" userId="aef225a8-41a5-4a98-ae30-4a2fc26ef47f" providerId="ADAL" clId="{2C0A82D9-BA4D-4D14-9CA4-9BDD3374546B}" dt="2022-06-17T11:48:25.620" v="328" actId="207"/>
          <ac:spMkLst>
            <pc:docMk/>
            <pc:sldMk cId="101190559" sldId="258"/>
            <ac:spMk id="115" creationId="{B0E58CFC-8C94-5707-D222-FAF466B1F679}"/>
          </ac:spMkLst>
        </pc:spChg>
        <pc:spChg chg="mod">
          <ac:chgData name="Christian" userId="aef225a8-41a5-4a98-ae30-4a2fc26ef47f" providerId="ADAL" clId="{2C0A82D9-BA4D-4D14-9CA4-9BDD3374546B}" dt="2022-06-17T11:47:02.860" v="322" actId="207"/>
          <ac:spMkLst>
            <pc:docMk/>
            <pc:sldMk cId="101190559" sldId="258"/>
            <ac:spMk id="116" creationId="{C8D30A5A-81DE-69A7-A284-177649D670A5}"/>
          </ac:spMkLst>
        </pc:spChg>
        <pc:grpChg chg="add mod">
          <ac:chgData name="Christian" userId="aef225a8-41a5-4a98-ae30-4a2fc26ef47f" providerId="ADAL" clId="{2C0A82D9-BA4D-4D14-9CA4-9BDD3374546B}" dt="2022-06-17T11:41:01.174" v="282" actId="164"/>
          <ac:grpSpMkLst>
            <pc:docMk/>
            <pc:sldMk cId="101190559" sldId="258"/>
            <ac:grpSpMk id="3" creationId="{30B6686D-85E9-92C4-FCCC-7441A074A315}"/>
          </ac:grpSpMkLst>
        </pc:grpChg>
        <pc:grpChg chg="add del mod">
          <ac:chgData name="Christian" userId="aef225a8-41a5-4a98-ae30-4a2fc26ef47f" providerId="ADAL" clId="{2C0A82D9-BA4D-4D14-9CA4-9BDD3374546B}" dt="2022-06-17T11:39:56.126" v="273"/>
          <ac:grpSpMkLst>
            <pc:docMk/>
            <pc:sldMk cId="101190559" sldId="258"/>
            <ac:grpSpMk id="5" creationId="{55E6C782-1F4B-68A8-F10A-E849C4D34FBC}"/>
          </ac:grpSpMkLst>
        </pc:grpChg>
        <pc:grpChg chg="mod">
          <ac:chgData name="Christian" userId="aef225a8-41a5-4a98-ae30-4a2fc26ef47f" providerId="ADAL" clId="{2C0A82D9-BA4D-4D14-9CA4-9BDD3374546B}" dt="2022-06-17T11:39:54.266" v="272"/>
          <ac:grpSpMkLst>
            <pc:docMk/>
            <pc:sldMk cId="101190559" sldId="258"/>
            <ac:grpSpMk id="6" creationId="{543238D2-6BDC-E6D3-BACE-6645BEDDF00E}"/>
          </ac:grpSpMkLst>
        </pc:grpChg>
        <pc:grpChg chg="mod">
          <ac:chgData name="Christian" userId="aef225a8-41a5-4a98-ae30-4a2fc26ef47f" providerId="ADAL" clId="{2C0A82D9-BA4D-4D14-9CA4-9BDD3374546B}" dt="2022-06-17T11:39:54.266" v="272"/>
          <ac:grpSpMkLst>
            <pc:docMk/>
            <pc:sldMk cId="101190559" sldId="258"/>
            <ac:grpSpMk id="8" creationId="{79BD6D73-3BE7-5BDB-2606-1A1E5413E2FA}"/>
          </ac:grpSpMkLst>
        </pc:grpChg>
        <pc:grpChg chg="add del mod">
          <ac:chgData name="Christian" userId="aef225a8-41a5-4a98-ae30-4a2fc26ef47f" providerId="ADAL" clId="{2C0A82D9-BA4D-4D14-9CA4-9BDD3374546B}" dt="2022-06-17T11:40:42.661" v="278" actId="165"/>
          <ac:grpSpMkLst>
            <pc:docMk/>
            <pc:sldMk cId="101190559" sldId="258"/>
            <ac:grpSpMk id="29" creationId="{6503B2E8-F803-9423-506D-DF6F6DD8241A}"/>
          </ac:grpSpMkLst>
        </pc:grpChg>
        <pc:grpChg chg="del mod topLvl">
          <ac:chgData name="Christian" userId="aef225a8-41a5-4a98-ae30-4a2fc26ef47f" providerId="ADAL" clId="{2C0A82D9-BA4D-4D14-9CA4-9BDD3374546B}" dt="2022-06-17T11:41:09.392" v="283" actId="165"/>
          <ac:grpSpMkLst>
            <pc:docMk/>
            <pc:sldMk cId="101190559" sldId="258"/>
            <ac:grpSpMk id="30" creationId="{4274801D-A5D0-AB03-4F27-3F88D15E5B4B}"/>
          </ac:grpSpMkLst>
        </pc:grpChg>
        <pc:grpChg chg="del mod topLvl">
          <ac:chgData name="Christian" userId="aef225a8-41a5-4a98-ae30-4a2fc26ef47f" providerId="ADAL" clId="{2C0A82D9-BA4D-4D14-9CA4-9BDD3374546B}" dt="2022-06-17T11:41:22.358" v="284" actId="165"/>
          <ac:grpSpMkLst>
            <pc:docMk/>
            <pc:sldMk cId="101190559" sldId="258"/>
            <ac:grpSpMk id="40" creationId="{39E086FA-6235-2971-BA24-9E72733D0B8F}"/>
          </ac:grpSpMkLst>
        </pc:grpChg>
        <pc:grpChg chg="mod topLvl">
          <ac:chgData name="Christian" userId="aef225a8-41a5-4a98-ae30-4a2fc26ef47f" providerId="ADAL" clId="{2C0A82D9-BA4D-4D14-9CA4-9BDD3374546B}" dt="2022-06-17T11:48:35.776" v="329" actId="164"/>
          <ac:grpSpMkLst>
            <pc:docMk/>
            <pc:sldMk cId="101190559" sldId="258"/>
            <ac:grpSpMk id="42" creationId="{4B241A6F-68D4-B800-1B29-CAD77FB56028}"/>
          </ac:grpSpMkLst>
        </pc:grpChg>
        <pc:grpChg chg="add del mod">
          <ac:chgData name="Christian" userId="aef225a8-41a5-4a98-ae30-4a2fc26ef47f" providerId="ADAL" clId="{2C0A82D9-BA4D-4D14-9CA4-9BDD3374546B}" dt="2022-06-17T11:40:58.485" v="281"/>
          <ac:grpSpMkLst>
            <pc:docMk/>
            <pc:sldMk cId="101190559" sldId="258"/>
            <ac:grpSpMk id="63" creationId="{3A50EB5D-06A7-23BB-0D13-461294ECE9AC}"/>
          </ac:grpSpMkLst>
        </pc:grpChg>
        <pc:grpChg chg="add del mod">
          <ac:chgData name="Christian" userId="aef225a8-41a5-4a98-ae30-4a2fc26ef47f" providerId="ADAL" clId="{2C0A82D9-BA4D-4D14-9CA4-9BDD3374546B}" dt="2022-06-17T11:48:35.776" v="329" actId="164"/>
          <ac:grpSpMkLst>
            <pc:docMk/>
            <pc:sldMk cId="101190559" sldId="258"/>
            <ac:grpSpMk id="73" creationId="{9C1DB78D-AE51-AE06-A67E-0BB5195C2277}"/>
          </ac:grpSpMkLst>
        </pc:grpChg>
        <pc:grpChg chg="add del mod">
          <ac:chgData name="Christian" userId="aef225a8-41a5-4a98-ae30-4a2fc26ef47f" providerId="ADAL" clId="{2C0A82D9-BA4D-4D14-9CA4-9BDD3374546B}" dt="2022-06-17T11:48:35.776" v="329" actId="164"/>
          <ac:grpSpMkLst>
            <pc:docMk/>
            <pc:sldMk cId="101190559" sldId="258"/>
            <ac:grpSpMk id="74" creationId="{6854EC60-CBD4-575F-D0F3-59238114E4C8}"/>
          </ac:grpSpMkLst>
        </pc:grpChg>
        <pc:grpChg chg="add mod">
          <ac:chgData name="Christian" userId="aef225a8-41a5-4a98-ae30-4a2fc26ef47f" providerId="ADAL" clId="{2C0A82D9-BA4D-4D14-9CA4-9BDD3374546B}" dt="2022-06-17T11:48:35.776" v="329" actId="164"/>
          <ac:grpSpMkLst>
            <pc:docMk/>
            <pc:sldMk cId="101190559" sldId="258"/>
            <ac:grpSpMk id="107" creationId="{F6900F15-27DE-1A1D-E82E-CA4079321495}"/>
          </ac:grpSpMkLst>
        </pc:grpChg>
        <pc:grpChg chg="add mod">
          <ac:chgData name="Christian" userId="aef225a8-41a5-4a98-ae30-4a2fc26ef47f" providerId="ADAL" clId="{2C0A82D9-BA4D-4D14-9CA4-9BDD3374546B}" dt="2022-06-17T11:48:43.200" v="330" actId="1076"/>
          <ac:grpSpMkLst>
            <pc:docMk/>
            <pc:sldMk cId="101190559" sldId="258"/>
            <ac:grpSpMk id="129" creationId="{97F03D79-B9B0-34D8-D046-A5E24E37AD8A}"/>
          </ac:grpSpMkLst>
        </pc:grp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18" creationId="{BAB89AC9-9C00-CFAF-1E82-AD39EFAFF323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19" creationId="{24464B18-FA94-FF36-CB3D-B7B4D03648FC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0" creationId="{856F99C2-CFA5-10D1-1D77-F74095031167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1" creationId="{BFD01568-1FCE-1D14-E4E3-3F2A994E5F55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2" creationId="{597933A2-EA21-62CB-0157-CCCF5362C475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3" creationId="{056CB6C4-D0C6-0638-2FC5-E7F91B898134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4" creationId="{FF9DA6F3-C94E-8A95-89D5-421AF43EB334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5" creationId="{4F83516B-79C1-1775-5882-762AB12F0BCB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6" creationId="{B32F84CA-4A8E-6056-BC23-93F74F93E2AF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7" creationId="{685C0D45-7187-5051-127F-58D364FBD741}"/>
          </ac:cxnSpMkLst>
        </pc:cxnChg>
        <pc:cxnChg chg="mod">
          <ac:chgData name="Christian" userId="aef225a8-41a5-4a98-ae30-4a2fc26ef47f" providerId="ADAL" clId="{2C0A82D9-BA4D-4D14-9CA4-9BDD3374546B}" dt="2022-06-17T11:39:54.266" v="272"/>
          <ac:cxnSpMkLst>
            <pc:docMk/>
            <pc:sldMk cId="101190559" sldId="258"/>
            <ac:cxnSpMk id="28" creationId="{67EDB38F-61FD-856A-2464-47314DD170BF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1" creationId="{C226F961-B99A-6961-5A3F-5A1DA491667D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2" creationId="{82E236E6-49D3-36EF-D0F3-BE62C2237339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3" creationId="{2B5E4CEA-C6B2-94D1-2009-82242FC983A7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4" creationId="{F0C07730-F030-C705-9FD5-7481DFDB2DE4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5" creationId="{61D87C15-8790-E6AA-5173-8B68F05ED6C3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6" creationId="{0F28C003-5C2A-E3DB-B283-560372480292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7" creationId="{AA4AC78D-75FE-0765-FE7B-2683529AD516}"/>
          </ac:cxnSpMkLst>
        </pc:cxnChg>
        <pc:cxnChg chg="mod topLvl">
          <ac:chgData name="Christian" userId="aef225a8-41a5-4a98-ae30-4a2fc26ef47f" providerId="ADAL" clId="{2C0A82D9-BA4D-4D14-9CA4-9BDD3374546B}" dt="2022-06-17T11:43:30.435" v="307" actId="478"/>
          <ac:cxnSpMkLst>
            <pc:docMk/>
            <pc:sldMk cId="101190559" sldId="258"/>
            <ac:cxnSpMk id="38" creationId="{7AC652EA-CA9B-81AB-F64B-AC1802AD2D04}"/>
          </ac:cxnSpMkLst>
        </pc:cxnChg>
        <pc:cxnChg chg="del mod topLvl">
          <ac:chgData name="Christian" userId="aef225a8-41a5-4a98-ae30-4a2fc26ef47f" providerId="ADAL" clId="{2C0A82D9-BA4D-4D14-9CA4-9BDD3374546B}" dt="2022-06-17T11:43:35.750" v="308" actId="478"/>
          <ac:cxnSpMkLst>
            <pc:docMk/>
            <pc:sldMk cId="101190559" sldId="258"/>
            <ac:cxnSpMk id="39" creationId="{51B30CE4-D904-5246-6E07-01E9CB198A39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2" creationId="{1F57AE74-9991-86DC-49FA-7906F1B9ECBF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3" creationId="{EFFDEF6E-996E-241D-D73D-7F205D2E3689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4" creationId="{31E4FB38-2F9F-A64B-07B3-EA656B8642E5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5" creationId="{9AC5A76F-DB4E-DA3D-B56B-EEFFA8F407B8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6" creationId="{541039B6-D4D5-B896-89F3-18BF6A773521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7" creationId="{63154937-2C41-06F1-B51F-98D1BFE0608C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8" creationId="{A6DA8DD4-E3BC-7CC5-83D0-FFA42FCCCB36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59" creationId="{3071FEF9-CC3C-844D-92E7-D17C54DE9ACC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60" creationId="{73801026-023C-FBF3-23AA-53F079585DB4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61" creationId="{0A26DF4E-2103-55D1-325F-CC78C945C5A3}"/>
          </ac:cxnSpMkLst>
        </pc:cxnChg>
        <pc:cxnChg chg="mod">
          <ac:chgData name="Christian" userId="aef225a8-41a5-4a98-ae30-4a2fc26ef47f" providerId="ADAL" clId="{2C0A82D9-BA4D-4D14-9CA4-9BDD3374546B}" dt="2022-06-17T11:41:22.358" v="284" actId="165"/>
          <ac:cxnSpMkLst>
            <pc:docMk/>
            <pc:sldMk cId="101190559" sldId="258"/>
            <ac:cxnSpMk id="62" creationId="{51FD2D9B-35BE-80E2-1421-46A085BE7765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64" creationId="{E6E5B530-D71D-CD97-D429-98EEBC538C17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65" creationId="{8B824829-8773-9942-908F-0059EF4129E1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66" creationId="{91CA06CA-2D24-3B57-5E89-CC9DD1CDBB34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67" creationId="{81F4BB8E-532E-1EC3-4EE8-044ED09D9D18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68" creationId="{24DADACC-C212-6966-5207-355FAE377EBC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69" creationId="{D66F85DE-38E1-1439-7A31-C9BB8F08F5D2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70" creationId="{BF6287B4-1A3D-C584-CDE1-5EE6BD8B06CC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71" creationId="{4F6CDF21-35CF-6DD2-11D6-286E37457813}"/>
          </ac:cxnSpMkLst>
        </pc:cxnChg>
        <pc:cxnChg chg="mod">
          <ac:chgData name="Christian" userId="aef225a8-41a5-4a98-ae30-4a2fc26ef47f" providerId="ADAL" clId="{2C0A82D9-BA4D-4D14-9CA4-9BDD3374546B}" dt="2022-06-17T11:40:54.405" v="280"/>
          <ac:cxnSpMkLst>
            <pc:docMk/>
            <pc:sldMk cId="101190559" sldId="258"/>
            <ac:cxnSpMk id="72" creationId="{BEAEC791-6A36-9B61-9A3E-0E6AC69CAACA}"/>
          </ac:cxnSpMkLst>
        </pc:cxnChg>
        <pc:cxnChg chg="del mod">
          <ac:chgData name="Christian" userId="aef225a8-41a5-4a98-ae30-4a2fc26ef47f" providerId="ADAL" clId="{2C0A82D9-BA4D-4D14-9CA4-9BDD3374546B}" dt="2022-06-17T11:42:12.258" v="294" actId="478"/>
          <ac:cxnSpMkLst>
            <pc:docMk/>
            <pc:sldMk cId="101190559" sldId="258"/>
            <ac:cxnSpMk id="85" creationId="{D3C85FEB-D2D4-35C8-38C2-EFD53732733E}"/>
          </ac:cxnSpMkLst>
        </pc:cxnChg>
        <pc:cxnChg chg="mod">
          <ac:chgData name="Christian" userId="aef225a8-41a5-4a98-ae30-4a2fc26ef47f" providerId="ADAL" clId="{2C0A82D9-BA4D-4D14-9CA4-9BDD3374546B}" dt="2022-06-17T11:42:08.585" v="293" actId="478"/>
          <ac:cxnSpMkLst>
            <pc:docMk/>
            <pc:sldMk cId="101190559" sldId="258"/>
            <ac:cxnSpMk id="86" creationId="{47A5EB19-6236-1B17-EF0F-AB4F0DBA33E7}"/>
          </ac:cxnSpMkLst>
        </pc:cxnChg>
        <pc:cxnChg chg="mod">
          <ac:chgData name="Christian" userId="aef225a8-41a5-4a98-ae30-4a2fc26ef47f" providerId="ADAL" clId="{2C0A82D9-BA4D-4D14-9CA4-9BDD3374546B}" dt="2022-06-17T11:42:08.585" v="293" actId="478"/>
          <ac:cxnSpMkLst>
            <pc:docMk/>
            <pc:sldMk cId="101190559" sldId="258"/>
            <ac:cxnSpMk id="87" creationId="{A682A932-FA1E-594C-44ED-E1941219AD31}"/>
          </ac:cxnSpMkLst>
        </pc:cxnChg>
        <pc:cxnChg chg="mod">
          <ac:chgData name="Christian" userId="aef225a8-41a5-4a98-ae30-4a2fc26ef47f" providerId="ADAL" clId="{2C0A82D9-BA4D-4D14-9CA4-9BDD3374546B}" dt="2022-06-17T11:42:08.585" v="293" actId="478"/>
          <ac:cxnSpMkLst>
            <pc:docMk/>
            <pc:sldMk cId="101190559" sldId="258"/>
            <ac:cxnSpMk id="88" creationId="{76DB87F5-D07B-8EFF-5EC8-279DA2C4DD7D}"/>
          </ac:cxnSpMkLst>
        </pc:cxnChg>
        <pc:cxnChg chg="mod">
          <ac:chgData name="Christian" userId="aef225a8-41a5-4a98-ae30-4a2fc26ef47f" providerId="ADAL" clId="{2C0A82D9-BA4D-4D14-9CA4-9BDD3374546B}" dt="2022-06-17T11:43:18.342" v="304" actId="1076"/>
          <ac:cxnSpMkLst>
            <pc:docMk/>
            <pc:sldMk cId="101190559" sldId="258"/>
            <ac:cxnSpMk id="89" creationId="{8A297C64-64ED-8B9D-94BC-1E16A5F9F817}"/>
          </ac:cxnSpMkLst>
        </pc:cxnChg>
        <pc:cxnChg chg="mod">
          <ac:chgData name="Christian" userId="aef225a8-41a5-4a98-ae30-4a2fc26ef47f" providerId="ADAL" clId="{2C0A82D9-BA4D-4D14-9CA4-9BDD3374546B}" dt="2022-06-17T11:43:18.342" v="304" actId="1076"/>
          <ac:cxnSpMkLst>
            <pc:docMk/>
            <pc:sldMk cId="101190559" sldId="258"/>
            <ac:cxnSpMk id="90" creationId="{920F4E70-3B67-A176-DDBA-14B328EB8CCA}"/>
          </ac:cxnSpMkLst>
        </pc:cxnChg>
        <pc:cxnChg chg="mod">
          <ac:chgData name="Christian" userId="aef225a8-41a5-4a98-ae30-4a2fc26ef47f" providerId="ADAL" clId="{2C0A82D9-BA4D-4D14-9CA4-9BDD3374546B}" dt="2022-06-17T11:43:15.974" v="303" actId="1076"/>
          <ac:cxnSpMkLst>
            <pc:docMk/>
            <pc:sldMk cId="101190559" sldId="258"/>
            <ac:cxnSpMk id="91" creationId="{1F953BE4-2D6C-F757-D130-59734C857060}"/>
          </ac:cxnSpMkLst>
        </pc:cxnChg>
        <pc:cxnChg chg="mod">
          <ac:chgData name="Christian" userId="aef225a8-41a5-4a98-ae30-4a2fc26ef47f" providerId="ADAL" clId="{2C0A82D9-BA4D-4D14-9CA4-9BDD3374546B}" dt="2022-06-17T11:42:08.585" v="293" actId="478"/>
          <ac:cxnSpMkLst>
            <pc:docMk/>
            <pc:sldMk cId="101190559" sldId="258"/>
            <ac:cxnSpMk id="92" creationId="{AF294DCB-CCE2-8796-4C5D-564E9FC984F4}"/>
          </ac:cxnSpMkLst>
        </pc:cxnChg>
        <pc:cxnChg chg="mod">
          <ac:chgData name="Christian" userId="aef225a8-41a5-4a98-ae30-4a2fc26ef47f" providerId="ADAL" clId="{2C0A82D9-BA4D-4D14-9CA4-9BDD3374546B}" dt="2022-06-17T11:42:08.585" v="293" actId="478"/>
          <ac:cxnSpMkLst>
            <pc:docMk/>
            <pc:sldMk cId="101190559" sldId="258"/>
            <ac:cxnSpMk id="93" creationId="{A9B83012-D93A-742E-7697-FA65456D50FE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17" creationId="{360831ED-4F35-7724-3536-394FB6EF7561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18" creationId="{D98382ED-C3C1-09C4-CC2B-459022A57350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19" creationId="{DB8086C2-EA4E-CB68-BC1D-CCD0BF06062E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20" creationId="{F797ED33-9D63-E81E-74B9-84EE358D49A9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21" creationId="{C5D92964-5B04-4865-E3C8-D505609FA945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22" creationId="{DCD58470-8643-55A7-BFA3-A738E8BB1D37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23" creationId="{EB0901FA-7548-DD61-CD3E-8F542150C296}"/>
          </ac:cxnSpMkLst>
        </pc:cxnChg>
        <pc:cxnChg chg="mod">
          <ac:chgData name="Christian" userId="aef225a8-41a5-4a98-ae30-4a2fc26ef47f" providerId="ADAL" clId="{2C0A82D9-BA4D-4D14-9CA4-9BDD3374546B}" dt="2022-06-17T11:42:57.713" v="301"/>
          <ac:cxnSpMkLst>
            <pc:docMk/>
            <pc:sldMk cId="101190559" sldId="258"/>
            <ac:cxnSpMk id="124" creationId="{9CB5F730-604D-EB4F-4186-6DE640691ECE}"/>
          </ac:cxnSpMkLst>
        </pc:cxnChg>
      </pc:sldChg>
      <pc:sldChg chg="delSp modSp mod">
        <pc:chgData name="Christian" userId="aef225a8-41a5-4a98-ae30-4a2fc26ef47f" providerId="ADAL" clId="{2C0A82D9-BA4D-4D14-9CA4-9BDD3374546B}" dt="2022-06-17T11:30:19.388" v="224" actId="20577"/>
        <pc:sldMkLst>
          <pc:docMk/>
          <pc:sldMk cId="807410192" sldId="264"/>
        </pc:sldMkLst>
        <pc:spChg chg="mod">
          <ac:chgData name="Christian" userId="aef225a8-41a5-4a98-ae30-4a2fc26ef47f" providerId="ADAL" clId="{2C0A82D9-BA4D-4D14-9CA4-9BDD3374546B}" dt="2022-06-17T11:30:19.388" v="224" actId="20577"/>
          <ac:spMkLst>
            <pc:docMk/>
            <pc:sldMk cId="807410192" sldId="264"/>
            <ac:spMk id="6" creationId="{C3AE794B-CAA4-F7BB-8D6E-E18ED0A26E7B}"/>
          </ac:spMkLst>
        </pc:spChg>
        <pc:spChg chg="del">
          <ac:chgData name="Christian" userId="aef225a8-41a5-4a98-ae30-4a2fc26ef47f" providerId="ADAL" clId="{2C0A82D9-BA4D-4D14-9CA4-9BDD3374546B}" dt="2022-06-17T09:16:34.408" v="0" actId="478"/>
          <ac:spMkLst>
            <pc:docMk/>
            <pc:sldMk cId="807410192" sldId="264"/>
            <ac:spMk id="12" creationId="{04865947-7C8F-08EB-C7F6-6DDF6ACA4364}"/>
          </ac:spMkLst>
        </pc:spChg>
        <pc:cxnChg chg="del mod">
          <ac:chgData name="Christian" userId="aef225a8-41a5-4a98-ae30-4a2fc26ef47f" providerId="ADAL" clId="{2C0A82D9-BA4D-4D14-9CA4-9BDD3374546B}" dt="2022-06-17T09:16:34.408" v="0" actId="478"/>
          <ac:cxnSpMkLst>
            <pc:docMk/>
            <pc:sldMk cId="807410192" sldId="264"/>
            <ac:cxnSpMk id="16" creationId="{32019FAB-166C-6AEB-D7D3-BFC0BDC11B76}"/>
          </ac:cxnSpMkLst>
        </pc:cxnChg>
      </pc:sldChg>
      <pc:sldChg chg="addSp delSp modSp mod">
        <pc:chgData name="Christian" userId="aef225a8-41a5-4a98-ae30-4a2fc26ef47f" providerId="ADAL" clId="{2C0A82D9-BA4D-4D14-9CA4-9BDD3374546B}" dt="2022-06-17T11:40:11.518" v="274" actId="164"/>
        <pc:sldMkLst>
          <pc:docMk/>
          <pc:sldMk cId="2637305097" sldId="269"/>
        </pc:sldMkLst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6" creationId="{23BFCD47-9A9D-CAEA-280C-F037572FAB6A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17" creationId="{D0A0CB56-749D-E4A1-2A3B-AA7181EA7A3F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18" creationId="{0158B044-96B5-5490-8634-0F18CC3A86FE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19" creationId="{48D52A7C-73DA-2F0A-10FB-1D4FF3074CE2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20" creationId="{180DEA8B-4EE1-0A4A-D4CB-2C90062996D9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21" creationId="{9C161D69-4DDA-78C1-0693-D329F742B3AB}"/>
          </ac:spMkLst>
        </pc:spChg>
        <pc:spChg chg="add del mod">
          <ac:chgData name="Christian" userId="aef225a8-41a5-4a98-ae30-4a2fc26ef47f" providerId="ADAL" clId="{2C0A82D9-BA4D-4D14-9CA4-9BDD3374546B}" dt="2022-06-17T09:47:14.890" v="68" actId="478"/>
          <ac:spMkLst>
            <pc:docMk/>
            <pc:sldMk cId="2637305097" sldId="269"/>
            <ac:spMk id="22" creationId="{36BC055C-CC3A-2382-CB66-7D4C19BB45B0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23" creationId="{0E1490CC-D47A-FF20-E6BC-498C8F75BCE4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24" creationId="{7B66600D-B99B-F42A-B880-2DF85A72FF4F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28" creationId="{B1E3E7F8-F453-0C22-F83D-401DC9E2DB81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29" creationId="{CEEB91A1-FA25-D479-D9B2-5720DEC72DF5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30" creationId="{B53B520B-5B3D-9B63-8558-638E91BFEC50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31" creationId="{26BBA6F8-5D5E-FB81-87AF-9FF324121144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32" creationId="{E1606BC5-85D9-5B6C-B30D-E28AB4D73EB3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33" creationId="{1B51DD28-A924-50E0-06BC-F251AA7A8272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34" creationId="{486A39C6-A114-4501-82CB-D52D86CA04D4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35" creationId="{18D83A6F-4CE5-2496-A30E-8CDB04908793}"/>
          </ac:spMkLst>
        </pc:spChg>
        <pc:spChg chg="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36" creationId="{EEED2D35-B906-EF6D-0657-F59A7F385B54}"/>
          </ac:spMkLst>
        </pc:spChg>
        <pc:spChg chg="add mod">
          <ac:chgData name="Christian" userId="aef225a8-41a5-4a98-ae30-4a2fc26ef47f" providerId="ADAL" clId="{2C0A82D9-BA4D-4D14-9CA4-9BDD3374546B}" dt="2022-06-17T11:39:47.113" v="271" actId="165"/>
          <ac:spMkLst>
            <pc:docMk/>
            <pc:sldMk cId="2637305097" sldId="269"/>
            <ac:spMk id="48" creationId="{0FA20733-F34D-BBCB-1CA6-BC0ADD3FFB5D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58" creationId="{5F60C887-B1B2-B049-F5CF-DFB46B1013B5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0" creationId="{5BF525F6-4E94-C18F-919B-97B4A81CCE76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1" creationId="{3849DA8C-AA3B-7F7E-4EFB-212E5FEC72D9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2" creationId="{DEF12513-FE6B-110A-A20D-DAA7368755B7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3" creationId="{508A9C9A-2B65-3E08-B0EA-A006173FCDE0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4" creationId="{E33878E8-9367-7131-A7DA-2C1FA43F98C5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5" creationId="{F8D1A280-12A6-FCE1-0507-3D1487CCAC18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6" creationId="{CEA9169E-BD56-6800-BDC5-E82F4C1EDFE1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7" creationId="{5EF6A0B1-9568-58FB-60BC-A3FE586EBDBF}"/>
          </ac:spMkLst>
        </pc:spChg>
        <pc:spChg chg="mod">
          <ac:chgData name="Christian" userId="aef225a8-41a5-4a98-ae30-4a2fc26ef47f" providerId="ADAL" clId="{2C0A82D9-BA4D-4D14-9CA4-9BDD3374546B}" dt="2022-06-17T11:13:52.205" v="72" actId="165"/>
          <ac:spMkLst>
            <pc:docMk/>
            <pc:sldMk cId="2637305097" sldId="269"/>
            <ac:spMk id="68" creationId="{394CA86E-5547-B97C-5E8C-E14923865D30}"/>
          </ac:spMkLst>
        </pc:spChg>
        <pc:spChg chg="mod">
          <ac:chgData name="Christian" userId="aef225a8-41a5-4a98-ae30-4a2fc26ef47f" providerId="ADAL" clId="{2C0A82D9-BA4D-4D14-9CA4-9BDD3374546B}" dt="2022-06-17T11:15:49.490" v="88" actId="1076"/>
          <ac:spMkLst>
            <pc:docMk/>
            <pc:sldMk cId="2637305097" sldId="269"/>
            <ac:spMk id="81" creationId="{7BE0073F-D60F-05C2-5090-9D84C600DF22}"/>
          </ac:spMkLst>
        </pc:spChg>
        <pc:spChg chg="mod">
          <ac:chgData name="Christian" userId="aef225a8-41a5-4a98-ae30-4a2fc26ef47f" providerId="ADAL" clId="{2C0A82D9-BA4D-4D14-9CA4-9BDD3374546B}" dt="2022-06-17T11:15:49.490" v="88" actId="1076"/>
          <ac:spMkLst>
            <pc:docMk/>
            <pc:sldMk cId="2637305097" sldId="269"/>
            <ac:spMk id="82" creationId="{D5BEAB62-5E89-2B14-1A18-E97A4D50DEB5}"/>
          </ac:spMkLst>
        </pc:spChg>
        <pc:spChg chg="mod">
          <ac:chgData name="Christian" userId="aef225a8-41a5-4a98-ae30-4a2fc26ef47f" providerId="ADAL" clId="{2C0A82D9-BA4D-4D14-9CA4-9BDD3374546B}" dt="2022-06-17T11:15:49.490" v="88" actId="1076"/>
          <ac:spMkLst>
            <pc:docMk/>
            <pc:sldMk cId="2637305097" sldId="269"/>
            <ac:spMk id="83" creationId="{3CBB1AE3-5C16-EE0D-74E1-A5B218769604}"/>
          </ac:spMkLst>
        </pc:spChg>
        <pc:spChg chg="mod">
          <ac:chgData name="Christian" userId="aef225a8-41a5-4a98-ae30-4a2fc26ef47f" providerId="ADAL" clId="{2C0A82D9-BA4D-4D14-9CA4-9BDD3374546B}" dt="2022-06-17T11:15:49.490" v="88" actId="1076"/>
          <ac:spMkLst>
            <pc:docMk/>
            <pc:sldMk cId="2637305097" sldId="269"/>
            <ac:spMk id="84" creationId="{E5913631-33B4-5AE4-F87A-8E1FE9A26501}"/>
          </ac:spMkLst>
        </pc:spChg>
        <pc:spChg chg="mod">
          <ac:chgData name="Christian" userId="aef225a8-41a5-4a98-ae30-4a2fc26ef47f" providerId="ADAL" clId="{2C0A82D9-BA4D-4D14-9CA4-9BDD3374546B}" dt="2022-06-17T11:31:21.772" v="230" actId="1076"/>
          <ac:spMkLst>
            <pc:docMk/>
            <pc:sldMk cId="2637305097" sldId="269"/>
            <ac:spMk id="85" creationId="{A7C8A535-D2AC-5A6A-605B-63B4AD837D67}"/>
          </ac:spMkLst>
        </pc:spChg>
        <pc:spChg chg="mod">
          <ac:chgData name="Christian" userId="aef225a8-41a5-4a98-ae30-4a2fc26ef47f" providerId="ADAL" clId="{2C0A82D9-BA4D-4D14-9CA4-9BDD3374546B}" dt="2022-06-17T11:15:49.490" v="88" actId="1076"/>
          <ac:spMkLst>
            <pc:docMk/>
            <pc:sldMk cId="2637305097" sldId="269"/>
            <ac:spMk id="86" creationId="{C35153A2-94E3-C144-FBE4-29DF0C6BAC9C}"/>
          </ac:spMkLst>
        </pc:spChg>
        <pc:spChg chg="mod">
          <ac:chgData name="Christian" userId="aef225a8-41a5-4a98-ae30-4a2fc26ef47f" providerId="ADAL" clId="{2C0A82D9-BA4D-4D14-9CA4-9BDD3374546B}" dt="2022-06-17T11:15:49.490" v="88" actId="1076"/>
          <ac:spMkLst>
            <pc:docMk/>
            <pc:sldMk cId="2637305097" sldId="269"/>
            <ac:spMk id="87" creationId="{828DF107-3D11-1811-47E8-ACB0E95E33D5}"/>
          </ac:spMkLst>
        </pc:spChg>
        <pc:spChg chg="mod">
          <ac:chgData name="Christian" userId="aef225a8-41a5-4a98-ae30-4a2fc26ef47f" providerId="ADAL" clId="{2C0A82D9-BA4D-4D14-9CA4-9BDD3374546B}" dt="2022-06-17T11:15:23.194" v="82" actId="1076"/>
          <ac:spMkLst>
            <pc:docMk/>
            <pc:sldMk cId="2637305097" sldId="269"/>
            <ac:spMk id="88" creationId="{4000592B-13A6-6C16-A227-2AB2236CDC78}"/>
          </ac:spMkLst>
        </pc:spChg>
        <pc:spChg chg="add mod">
          <ac:chgData name="Christian" userId="aef225a8-41a5-4a98-ae30-4a2fc26ef47f" providerId="ADAL" clId="{2C0A82D9-BA4D-4D14-9CA4-9BDD3374546B}" dt="2022-06-17T11:15:56.382" v="89" actId="164"/>
          <ac:spMkLst>
            <pc:docMk/>
            <pc:sldMk cId="2637305097" sldId="269"/>
            <ac:spMk id="100" creationId="{66F1F6FC-D53D-DFFB-7F86-316E8206AD5C}"/>
          </ac:spMkLst>
        </pc:spChg>
        <pc:spChg chg="add mod">
          <ac:chgData name="Christian" userId="aef225a8-41a5-4a98-ae30-4a2fc26ef47f" providerId="ADAL" clId="{2C0A82D9-BA4D-4D14-9CA4-9BDD3374546B}" dt="2022-06-17T11:15:56.382" v="89" actId="164"/>
          <ac:spMkLst>
            <pc:docMk/>
            <pc:sldMk cId="2637305097" sldId="269"/>
            <ac:spMk id="101" creationId="{B5262D88-6A40-4F25-72F2-B1CCEE9EEA3F}"/>
          </ac:spMkLst>
        </pc:spChg>
        <pc:spChg chg="mod">
          <ac:chgData name="Christian" userId="aef225a8-41a5-4a98-ae30-4a2fc26ef47f" providerId="ADAL" clId="{2C0A82D9-BA4D-4D14-9CA4-9BDD3374546B}" dt="2022-06-17T11:16:40.256" v="95" actId="1076"/>
          <ac:spMkLst>
            <pc:docMk/>
            <pc:sldMk cId="2637305097" sldId="269"/>
            <ac:spMk id="105" creationId="{6E16AF9C-22E5-BA6D-5A30-E2FE6C14E2AA}"/>
          </ac:spMkLst>
        </pc:spChg>
        <pc:spChg chg="mod">
          <ac:chgData name="Christian" userId="aef225a8-41a5-4a98-ae30-4a2fc26ef47f" providerId="ADAL" clId="{2C0A82D9-BA4D-4D14-9CA4-9BDD3374546B}" dt="2022-06-17T11:16:32.170" v="94" actId="1076"/>
          <ac:spMkLst>
            <pc:docMk/>
            <pc:sldMk cId="2637305097" sldId="269"/>
            <ac:spMk id="106" creationId="{0569798A-0A6F-5A63-B5F8-6B1E423ADF22}"/>
          </ac:spMkLst>
        </pc:spChg>
        <pc:spChg chg="mod">
          <ac:chgData name="Christian" userId="aef225a8-41a5-4a98-ae30-4a2fc26ef47f" providerId="ADAL" clId="{2C0A82D9-BA4D-4D14-9CA4-9BDD3374546B}" dt="2022-06-17T11:15:57.592" v="90"/>
          <ac:spMkLst>
            <pc:docMk/>
            <pc:sldMk cId="2637305097" sldId="269"/>
            <ac:spMk id="108" creationId="{8B6D5187-23D4-2580-29AA-CF70D5C6A4CB}"/>
          </ac:spMkLst>
        </pc:spChg>
        <pc:spChg chg="mod">
          <ac:chgData name="Christian" userId="aef225a8-41a5-4a98-ae30-4a2fc26ef47f" providerId="ADAL" clId="{2C0A82D9-BA4D-4D14-9CA4-9BDD3374546B}" dt="2022-06-17T11:17:44.610" v="101" actId="1076"/>
          <ac:spMkLst>
            <pc:docMk/>
            <pc:sldMk cId="2637305097" sldId="269"/>
            <ac:spMk id="109" creationId="{9E58543E-8298-CC4C-E599-381FE56CC6EE}"/>
          </ac:spMkLst>
        </pc:spChg>
        <pc:spChg chg="mod">
          <ac:chgData name="Christian" userId="aef225a8-41a5-4a98-ae30-4a2fc26ef47f" providerId="ADAL" clId="{2C0A82D9-BA4D-4D14-9CA4-9BDD3374546B}" dt="2022-06-17T11:17:37.901" v="100" actId="1076"/>
          <ac:spMkLst>
            <pc:docMk/>
            <pc:sldMk cId="2637305097" sldId="269"/>
            <ac:spMk id="110" creationId="{50942B52-948E-9B7A-7DB6-2712BDB44969}"/>
          </ac:spMkLst>
        </pc:spChg>
        <pc:spChg chg="mod">
          <ac:chgData name="Christian" userId="aef225a8-41a5-4a98-ae30-4a2fc26ef47f" providerId="ADAL" clId="{2C0A82D9-BA4D-4D14-9CA4-9BDD3374546B}" dt="2022-06-17T11:17:32.414" v="99" actId="1076"/>
          <ac:spMkLst>
            <pc:docMk/>
            <pc:sldMk cId="2637305097" sldId="269"/>
            <ac:spMk id="111" creationId="{0F1F7341-E1D6-56B5-CC94-81949DA6854C}"/>
          </ac:spMkLst>
        </pc:spChg>
        <pc:spChg chg="mod">
          <ac:chgData name="Christian" userId="aef225a8-41a5-4a98-ae30-4a2fc26ef47f" providerId="ADAL" clId="{2C0A82D9-BA4D-4D14-9CA4-9BDD3374546B}" dt="2022-06-17T11:17:23.498" v="98" actId="1076"/>
          <ac:spMkLst>
            <pc:docMk/>
            <pc:sldMk cId="2637305097" sldId="269"/>
            <ac:spMk id="112" creationId="{A54B069E-1E9A-47F2-1215-45E16FF5DEA8}"/>
          </ac:spMkLst>
        </pc:spChg>
        <pc:spChg chg="mod">
          <ac:chgData name="Christian" userId="aef225a8-41a5-4a98-ae30-4a2fc26ef47f" providerId="ADAL" clId="{2C0A82D9-BA4D-4D14-9CA4-9BDD3374546B}" dt="2022-06-17T11:28:01.081" v="202" actId="1076"/>
          <ac:spMkLst>
            <pc:docMk/>
            <pc:sldMk cId="2637305097" sldId="269"/>
            <ac:spMk id="113" creationId="{151A9761-7B25-0F23-B661-94277588BAB7}"/>
          </ac:spMkLst>
        </pc:spChg>
        <pc:spChg chg="mod">
          <ac:chgData name="Christian" userId="aef225a8-41a5-4a98-ae30-4a2fc26ef47f" providerId="ADAL" clId="{2C0A82D9-BA4D-4D14-9CA4-9BDD3374546B}" dt="2022-06-17T11:16:51.156" v="97" actId="1076"/>
          <ac:spMkLst>
            <pc:docMk/>
            <pc:sldMk cId="2637305097" sldId="269"/>
            <ac:spMk id="114" creationId="{BFEDBC42-DA55-A814-2623-52D39883C881}"/>
          </ac:spMkLst>
        </pc:spChg>
        <pc:spChg chg="mod">
          <ac:chgData name="Christian" userId="aef225a8-41a5-4a98-ae30-4a2fc26ef47f" providerId="ADAL" clId="{2C0A82D9-BA4D-4D14-9CA4-9BDD3374546B}" dt="2022-06-17T11:16:45.443" v="96" actId="1076"/>
          <ac:spMkLst>
            <pc:docMk/>
            <pc:sldMk cId="2637305097" sldId="269"/>
            <ac:spMk id="115" creationId="{EBE33DE2-F497-25A7-3B0D-ACD17E963B09}"/>
          </ac:spMkLst>
        </pc:spChg>
        <pc:grpChg chg="add mod">
          <ac:chgData name="Christian" userId="aef225a8-41a5-4a98-ae30-4a2fc26ef47f" providerId="ADAL" clId="{2C0A82D9-BA4D-4D14-9CA4-9BDD3374546B}" dt="2022-06-17T11:39:47.113" v="271" actId="165"/>
          <ac:grpSpMkLst>
            <pc:docMk/>
            <pc:sldMk cId="2637305097" sldId="269"/>
            <ac:grpSpMk id="3" creationId="{EA72DF74-48B0-E993-6A0C-97FC7CC80238}"/>
          </ac:grpSpMkLst>
        </pc:grpChg>
        <pc:grpChg chg="add mod topLvl">
          <ac:chgData name="Christian" userId="aef225a8-41a5-4a98-ae30-4a2fc26ef47f" providerId="ADAL" clId="{2C0A82D9-BA4D-4D14-9CA4-9BDD3374546B}" dt="2022-06-17T11:39:47.113" v="271" actId="165"/>
          <ac:grpSpMkLst>
            <pc:docMk/>
            <pc:sldMk cId="2637305097" sldId="269"/>
            <ac:grpSpMk id="25" creationId="{D8D1EB1C-6038-EED8-9002-D56C3CDA0126}"/>
          </ac:grpSpMkLst>
        </pc:grpChg>
        <pc:grpChg chg="add mod">
          <ac:chgData name="Christian" userId="aef225a8-41a5-4a98-ae30-4a2fc26ef47f" providerId="ADAL" clId="{2C0A82D9-BA4D-4D14-9CA4-9BDD3374546B}" dt="2022-06-17T11:39:47.113" v="271" actId="165"/>
          <ac:grpSpMkLst>
            <pc:docMk/>
            <pc:sldMk cId="2637305097" sldId="269"/>
            <ac:grpSpMk id="26" creationId="{5CD106BE-4045-784D-3F83-182FD70D5370}"/>
          </ac:grpSpMkLst>
        </pc:grpChg>
        <pc:grpChg chg="mod">
          <ac:chgData name="Christian" userId="aef225a8-41a5-4a98-ae30-4a2fc26ef47f" providerId="ADAL" clId="{2C0A82D9-BA4D-4D14-9CA4-9BDD3374546B}" dt="2022-06-17T11:39:47.113" v="271" actId="165"/>
          <ac:grpSpMkLst>
            <pc:docMk/>
            <pc:sldMk cId="2637305097" sldId="269"/>
            <ac:grpSpMk id="27" creationId="{0EE49F1F-FCA4-1D6E-D715-43ED6791FA9B}"/>
          </ac:grpSpMkLst>
        </pc:grpChg>
        <pc:grpChg chg="add mod topLvl">
          <ac:chgData name="Christian" userId="aef225a8-41a5-4a98-ae30-4a2fc26ef47f" providerId="ADAL" clId="{2C0A82D9-BA4D-4D14-9CA4-9BDD3374546B}" dt="2022-06-17T11:40:11.518" v="274" actId="164"/>
          <ac:grpSpMkLst>
            <pc:docMk/>
            <pc:sldMk cId="2637305097" sldId="269"/>
            <ac:grpSpMk id="51" creationId="{C1FCE901-B16D-61F1-54B5-806DA34FFB2E}"/>
          </ac:grpSpMkLst>
        </pc:grpChg>
        <pc:grpChg chg="add del mod">
          <ac:chgData name="Christian" userId="aef225a8-41a5-4a98-ae30-4a2fc26ef47f" providerId="ADAL" clId="{2C0A82D9-BA4D-4D14-9CA4-9BDD3374546B}" dt="2022-06-17T11:39:47.113" v="271" actId="165"/>
          <ac:grpSpMkLst>
            <pc:docMk/>
            <pc:sldMk cId="2637305097" sldId="269"/>
            <ac:grpSpMk id="52" creationId="{E87C7163-1605-BE01-6523-7C48C602FB3F}"/>
          </ac:grpSpMkLst>
        </pc:grpChg>
        <pc:grpChg chg="add del mod">
          <ac:chgData name="Christian" userId="aef225a8-41a5-4a98-ae30-4a2fc26ef47f" providerId="ADAL" clId="{2C0A82D9-BA4D-4D14-9CA4-9BDD3374546B}" dt="2022-06-17T11:13:52.205" v="72" actId="165"/>
          <ac:grpSpMkLst>
            <pc:docMk/>
            <pc:sldMk cId="2637305097" sldId="269"/>
            <ac:grpSpMk id="53" creationId="{AD122533-7ED4-8DA6-4356-169B53814AB3}"/>
          </ac:grpSpMkLst>
        </pc:grpChg>
        <pc:grpChg chg="mod topLvl">
          <ac:chgData name="Christian" userId="aef225a8-41a5-4a98-ae30-4a2fc26ef47f" providerId="ADAL" clId="{2C0A82D9-BA4D-4D14-9CA4-9BDD3374546B}" dt="2022-06-17T11:15:56.382" v="89" actId="164"/>
          <ac:grpSpMkLst>
            <pc:docMk/>
            <pc:sldMk cId="2637305097" sldId="269"/>
            <ac:grpSpMk id="54" creationId="{198FD1AC-EA57-E1C6-D631-E6DAEB214F4B}"/>
          </ac:grpSpMkLst>
        </pc:grpChg>
        <pc:grpChg chg="del mod topLvl">
          <ac:chgData name="Christian" userId="aef225a8-41a5-4a98-ae30-4a2fc26ef47f" providerId="ADAL" clId="{2C0A82D9-BA4D-4D14-9CA4-9BDD3374546B}" dt="2022-06-17T11:15:41.694" v="87" actId="478"/>
          <ac:grpSpMkLst>
            <pc:docMk/>
            <pc:sldMk cId="2637305097" sldId="269"/>
            <ac:grpSpMk id="55" creationId="{602EF8C3-E47E-5F71-F107-D2C4F8A4A561}"/>
          </ac:grpSpMkLst>
        </pc:grpChg>
        <pc:grpChg chg="mod">
          <ac:chgData name="Christian" userId="aef225a8-41a5-4a98-ae30-4a2fc26ef47f" providerId="ADAL" clId="{2C0A82D9-BA4D-4D14-9CA4-9BDD3374546B}" dt="2022-06-17T11:13:52.205" v="72" actId="165"/>
          <ac:grpSpMkLst>
            <pc:docMk/>
            <pc:sldMk cId="2637305097" sldId="269"/>
            <ac:grpSpMk id="57" creationId="{0B69CE8B-8872-BE74-9B01-A7CBF5F075EF}"/>
          </ac:grpSpMkLst>
        </pc:grpChg>
        <pc:grpChg chg="mod">
          <ac:chgData name="Christian" userId="aef225a8-41a5-4a98-ae30-4a2fc26ef47f" providerId="ADAL" clId="{2C0A82D9-BA4D-4D14-9CA4-9BDD3374546B}" dt="2022-06-17T11:13:52.205" v="72" actId="165"/>
          <ac:grpSpMkLst>
            <pc:docMk/>
            <pc:sldMk cId="2637305097" sldId="269"/>
            <ac:grpSpMk id="59" creationId="{9830EB54-9B8A-484A-1DBD-8BD7011A8730}"/>
          </ac:grpSpMkLst>
        </pc:grpChg>
        <pc:grpChg chg="mod">
          <ac:chgData name="Christian" userId="aef225a8-41a5-4a98-ae30-4a2fc26ef47f" providerId="ADAL" clId="{2C0A82D9-BA4D-4D14-9CA4-9BDD3374546B}" dt="2022-06-17T11:13:52.205" v="72" actId="165"/>
          <ac:grpSpMkLst>
            <pc:docMk/>
            <pc:sldMk cId="2637305097" sldId="269"/>
            <ac:grpSpMk id="80" creationId="{EC5C7012-660A-6EFC-8477-E0F343F9CAF9}"/>
          </ac:grpSpMkLst>
        </pc:grpChg>
        <pc:grpChg chg="add mod">
          <ac:chgData name="Christian" userId="aef225a8-41a5-4a98-ae30-4a2fc26ef47f" providerId="ADAL" clId="{2C0A82D9-BA4D-4D14-9CA4-9BDD3374546B}" dt="2022-06-17T11:31:10.416" v="229" actId="1076"/>
          <ac:grpSpMkLst>
            <pc:docMk/>
            <pc:sldMk cId="2637305097" sldId="269"/>
            <ac:grpSpMk id="102" creationId="{18B38533-B15A-9352-508F-8E67DE4E79C3}"/>
          </ac:grpSpMkLst>
        </pc:grpChg>
        <pc:grpChg chg="add mod">
          <ac:chgData name="Christian" userId="aef225a8-41a5-4a98-ae30-4a2fc26ef47f" providerId="ADAL" clId="{2C0A82D9-BA4D-4D14-9CA4-9BDD3374546B}" dt="2022-06-17T11:25:10.085" v="193" actId="1076"/>
          <ac:grpSpMkLst>
            <pc:docMk/>
            <pc:sldMk cId="2637305097" sldId="269"/>
            <ac:grpSpMk id="103" creationId="{41DFDD5C-B5D6-7E3A-ABAA-2547488DB791}"/>
          </ac:grpSpMkLst>
        </pc:grpChg>
        <pc:grpChg chg="mod">
          <ac:chgData name="Christian" userId="aef225a8-41a5-4a98-ae30-4a2fc26ef47f" providerId="ADAL" clId="{2C0A82D9-BA4D-4D14-9CA4-9BDD3374546B}" dt="2022-06-17T11:15:57.592" v="90"/>
          <ac:grpSpMkLst>
            <pc:docMk/>
            <pc:sldMk cId="2637305097" sldId="269"/>
            <ac:grpSpMk id="104" creationId="{DC37701D-3656-8AE3-AFD6-88F37EF545E0}"/>
          </ac:grpSpMkLst>
        </pc:grpChg>
        <pc:grpChg chg="mod">
          <ac:chgData name="Christian" userId="aef225a8-41a5-4a98-ae30-4a2fc26ef47f" providerId="ADAL" clId="{2C0A82D9-BA4D-4D14-9CA4-9BDD3374546B}" dt="2022-06-17T11:15:57.592" v="90"/>
          <ac:grpSpMkLst>
            <pc:docMk/>
            <pc:sldMk cId="2637305097" sldId="269"/>
            <ac:grpSpMk id="107" creationId="{815C3E79-2DC4-6AEA-77C7-354BCF38450A}"/>
          </ac:grpSpMkLst>
        </pc:grpChg>
        <pc:grpChg chg="add mod">
          <ac:chgData name="Christian" userId="aef225a8-41a5-4a98-ae30-4a2fc26ef47f" providerId="ADAL" clId="{2C0A82D9-BA4D-4D14-9CA4-9BDD3374546B}" dt="2022-06-17T11:40:11.518" v="274" actId="164"/>
          <ac:grpSpMkLst>
            <pc:docMk/>
            <pc:sldMk cId="2637305097" sldId="269"/>
            <ac:grpSpMk id="237" creationId="{DFFD279E-9270-0F57-4C3C-B1AA44193487}"/>
          </ac:grpSpMkLst>
        </pc:grp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5" creationId="{878C4539-E6BA-96BA-A07A-C549E45C722E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7" creationId="{0F5D4EFD-F7D7-23A6-8052-3523B669EA4D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8" creationId="{32356F04-CD8B-C9F2-0DA8-D9066F4873A6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9" creationId="{3230EC95-8E1A-3ACB-2466-174644485C8F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10" creationId="{F585D164-3157-5223-C6AF-BF0E0F12AF9C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11" creationId="{4A82205F-92B0-9FC9-0D5D-618BF349D9DC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12" creationId="{7E763A23-977D-F40B-26CA-914130CE5452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13" creationId="{0564DBAD-165A-C2D2-0086-ABFD6544FE5C}"/>
          </ac:cxnSpMkLst>
        </pc:cxnChg>
        <pc:cxnChg chg="add 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14" creationId="{50612C4B-FB71-5CF2-C91E-0D84CEBC6867}"/>
          </ac:cxnSpMkLst>
        </pc:cxnChg>
        <pc:cxnChg chg="add 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15" creationId="{63032301-3A85-1F4B-E0BE-A8B650FF872B}"/>
          </ac:cxnSpMkLst>
        </pc:cxnChg>
        <pc:cxnChg chg="add 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16" creationId="{010AFB78-A9B6-9547-C84B-9AE04D4AD101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37" creationId="{B19FBD6F-2A29-EF6B-699B-668588AB5B51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38" creationId="{E18D56E3-B648-A4CB-C5A3-7456F5A5EE2C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39" creationId="{B1D66980-0657-1197-14B6-B2F2C4BE4048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0" creationId="{37D7312A-585D-D158-FC8B-034E77D9A183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1" creationId="{35EEDA4D-C570-5532-9881-BBFD6B214DDE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2" creationId="{FD536F76-A126-35E3-DE8E-E5417FC3F0AA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3" creationId="{CDAB3FC7-0940-69F0-3E09-ECC453D733E2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4" creationId="{0F0A6299-2117-0360-B03D-CCB88AA092BB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5" creationId="{AEA6FD72-42B6-F5F2-69A0-3E9E1AD66A5F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6" creationId="{7803C2C4-AB6C-14F3-B0CE-C8877D5781A1}"/>
          </ac:cxnSpMkLst>
        </pc:cxnChg>
        <pc:cxnChg chg="mod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47" creationId="{B0086A08-2C57-5D9D-EE3A-5641D7761965}"/>
          </ac:cxnSpMkLst>
        </pc:cxnChg>
        <pc:cxnChg chg="add mod topLvl">
          <ac:chgData name="Christian" userId="aef225a8-41a5-4a98-ae30-4a2fc26ef47f" providerId="ADAL" clId="{2C0A82D9-BA4D-4D14-9CA4-9BDD3374546B}" dt="2022-06-17T11:39:47.113" v="271" actId="165"/>
          <ac:cxnSpMkLst>
            <pc:docMk/>
            <pc:sldMk cId="2637305097" sldId="269"/>
            <ac:cxnSpMk id="50" creationId="{718DCC75-6FFF-A270-0281-F20E8846639D}"/>
          </ac:cxnSpMkLst>
        </pc:cxnChg>
        <pc:cxnChg chg="mod topLvl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56" creationId="{503CC8C3-E4C5-C575-6342-A45CA154564B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69" creationId="{EA3817B9-4E78-383A-F544-180B875ABED3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0" creationId="{409390E7-9AE4-0284-0184-E520F84B9E74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1" creationId="{ADF3F885-F64D-17D2-7F89-602C33F1CE34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2" creationId="{7D301930-2167-3859-D7CE-009BDB9107C1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3" creationId="{CED03B93-E905-7A8B-C040-A14B271759AA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4" creationId="{A3E4756C-EF84-6CF7-CBC3-3A2A84D7FAF4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5" creationId="{FC824F4C-E89E-7168-D212-56347E764E03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6" creationId="{622C6FF9-0D07-AECF-14FB-3D5DC340DCDF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7" creationId="{E47689A7-4516-CD4F-15AA-1DD67762C939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8" creationId="{AD4D2DC6-05BB-0D0C-81A2-9ECF99A5F28C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79" creationId="{EC36827D-4A0E-EFAF-4E4B-44FB67875E80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89" creationId="{31BECEE2-3FF0-233C-5881-040ACB20824D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0" creationId="{8BEB10B4-1DFC-11BF-727C-27A4375FBF6A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1" creationId="{C5714D67-F433-19C0-FE33-D0C086D22A54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2" creationId="{FAB78A70-E3EB-F4F2-4692-8C7B84B20C27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3" creationId="{15E86238-5B61-DC26-6178-574D36E7F919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4" creationId="{4691EB1A-8D9C-7DFF-C485-0A2B62185A3E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5" creationId="{239D08C9-9379-A711-F59C-6435B1E30C21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6" creationId="{C57A7A33-C83D-95DC-CFC0-02D4069CF150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7" creationId="{66D15225-CB95-16E8-5DB3-BAAA5DF9D8B0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8" creationId="{10B3E9E7-27DB-5048-D7E2-48403541E2F2}"/>
          </ac:cxnSpMkLst>
        </pc:cxnChg>
        <pc:cxnChg chg="mod">
          <ac:chgData name="Christian" userId="aef225a8-41a5-4a98-ae30-4a2fc26ef47f" providerId="ADAL" clId="{2C0A82D9-BA4D-4D14-9CA4-9BDD3374546B}" dt="2022-06-17T11:13:52.205" v="72" actId="165"/>
          <ac:cxnSpMkLst>
            <pc:docMk/>
            <pc:sldMk cId="2637305097" sldId="269"/>
            <ac:cxnSpMk id="99" creationId="{3DD129AE-2DB2-5CFD-1304-DFABA4031707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16" creationId="{3CEFB250-1F8C-9D4A-619C-57F2FF0C6E31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17" creationId="{B51A5D01-8D23-9293-CCAB-60ECF7C88536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18" creationId="{73257FF5-28CB-11E9-322B-B37C2FDB26D0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19" creationId="{CB492BFC-4024-556D-4199-DD21646CA846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20" creationId="{8974CB94-F89E-EA1F-C99E-B6EEA62B1CBE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21" creationId="{0CC593B3-F040-8B77-D804-1EF1C58C97A7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22" creationId="{4CEA844D-E635-0E45-BD62-B9268705DCFA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23" creationId="{8815F2E3-49EE-87D2-55A7-1C077EC502C3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24" creationId="{1826480B-976B-8E9E-3FEF-5F8928ABD67E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25" creationId="{388D96A4-6AF6-1C29-3074-8C2F10DF1756}"/>
          </ac:cxnSpMkLst>
        </pc:cxnChg>
        <pc:cxnChg chg="mod">
          <ac:chgData name="Christian" userId="aef225a8-41a5-4a98-ae30-4a2fc26ef47f" providerId="ADAL" clId="{2C0A82D9-BA4D-4D14-9CA4-9BDD3374546B}" dt="2022-06-17T11:15:57.592" v="90"/>
          <ac:cxnSpMkLst>
            <pc:docMk/>
            <pc:sldMk cId="2637305097" sldId="269"/>
            <ac:cxnSpMk id="126" creationId="{C7DA2A38-DDB2-A1D8-2A98-D8240FD463EF}"/>
          </ac:cxnSpMkLst>
        </pc:cxnChg>
        <pc:cxnChg chg="add del mod">
          <ac:chgData name="Christian" userId="aef225a8-41a5-4a98-ae30-4a2fc26ef47f" providerId="ADAL" clId="{2C0A82D9-BA4D-4D14-9CA4-9BDD3374546B}" dt="2022-06-17T11:18:47.634" v="103" actId="11529"/>
          <ac:cxnSpMkLst>
            <pc:docMk/>
            <pc:sldMk cId="2637305097" sldId="269"/>
            <ac:cxnSpMk id="128" creationId="{0D039CBD-D9E3-40DE-22EF-68A10AFD7BDC}"/>
          </ac:cxnSpMkLst>
        </pc:cxnChg>
        <pc:cxnChg chg="add mod">
          <ac:chgData name="Christian" userId="aef225a8-41a5-4a98-ae30-4a2fc26ef47f" providerId="ADAL" clId="{2C0A82D9-BA4D-4D14-9CA4-9BDD3374546B}" dt="2022-06-17T11:31:10.416" v="229" actId="1076"/>
          <ac:cxnSpMkLst>
            <pc:docMk/>
            <pc:sldMk cId="2637305097" sldId="269"/>
            <ac:cxnSpMk id="130" creationId="{BD52F0CD-A0EC-B04F-A2C5-FA7A05BD5335}"/>
          </ac:cxnSpMkLst>
        </pc:cxnChg>
        <pc:cxnChg chg="add mod">
          <ac:chgData name="Christian" userId="aef225a8-41a5-4a98-ae30-4a2fc26ef47f" providerId="ADAL" clId="{2C0A82D9-BA4D-4D14-9CA4-9BDD3374546B}" dt="2022-06-17T11:31:10.416" v="229" actId="1076"/>
          <ac:cxnSpMkLst>
            <pc:docMk/>
            <pc:sldMk cId="2637305097" sldId="269"/>
            <ac:cxnSpMk id="132" creationId="{E0A01DBE-1608-EB8B-100C-032BFED5B1F2}"/>
          </ac:cxnSpMkLst>
        </pc:cxnChg>
        <pc:cxnChg chg="add mod">
          <ac:chgData name="Christian" userId="aef225a8-41a5-4a98-ae30-4a2fc26ef47f" providerId="ADAL" clId="{2C0A82D9-BA4D-4D14-9CA4-9BDD3374546B}" dt="2022-06-17T11:31:10.416" v="229" actId="1076"/>
          <ac:cxnSpMkLst>
            <pc:docMk/>
            <pc:sldMk cId="2637305097" sldId="269"/>
            <ac:cxnSpMk id="133" creationId="{6085DB38-087E-768B-46BD-C6AEB8F14D38}"/>
          </ac:cxnSpMkLst>
        </pc:cxnChg>
        <pc:cxnChg chg="add mod">
          <ac:chgData name="Christian" userId="aef225a8-41a5-4a98-ae30-4a2fc26ef47f" providerId="ADAL" clId="{2C0A82D9-BA4D-4D14-9CA4-9BDD3374546B}" dt="2022-06-17T11:31:21.772" v="230" actId="1076"/>
          <ac:cxnSpMkLst>
            <pc:docMk/>
            <pc:sldMk cId="2637305097" sldId="269"/>
            <ac:cxnSpMk id="138" creationId="{B2D0DC3E-A52A-7F86-3D3C-FAB59B55F8C5}"/>
          </ac:cxnSpMkLst>
        </pc:cxnChg>
        <pc:cxnChg chg="add mod">
          <ac:chgData name="Christian" userId="aef225a8-41a5-4a98-ae30-4a2fc26ef47f" providerId="ADAL" clId="{2C0A82D9-BA4D-4D14-9CA4-9BDD3374546B}" dt="2022-06-17T11:31:21.772" v="230" actId="1076"/>
          <ac:cxnSpMkLst>
            <pc:docMk/>
            <pc:sldMk cId="2637305097" sldId="269"/>
            <ac:cxnSpMk id="141" creationId="{65102F38-E104-B4AB-0781-6EEBC699C4DD}"/>
          </ac:cxnSpMkLst>
        </pc:cxnChg>
        <pc:cxnChg chg="add mod">
          <ac:chgData name="Christian" userId="aef225a8-41a5-4a98-ae30-4a2fc26ef47f" providerId="ADAL" clId="{2C0A82D9-BA4D-4D14-9CA4-9BDD3374546B}" dt="2022-06-17T11:31:10.416" v="229" actId="1076"/>
          <ac:cxnSpMkLst>
            <pc:docMk/>
            <pc:sldMk cId="2637305097" sldId="269"/>
            <ac:cxnSpMk id="144" creationId="{413224AE-B8AF-8CBA-EBD7-BE1BC9A9E95E}"/>
          </ac:cxnSpMkLst>
        </pc:cxnChg>
        <pc:cxnChg chg="add mod">
          <ac:chgData name="Christian" userId="aef225a8-41a5-4a98-ae30-4a2fc26ef47f" providerId="ADAL" clId="{2C0A82D9-BA4D-4D14-9CA4-9BDD3374546B}" dt="2022-06-17T11:31:10.416" v="229" actId="1076"/>
          <ac:cxnSpMkLst>
            <pc:docMk/>
            <pc:sldMk cId="2637305097" sldId="269"/>
            <ac:cxnSpMk id="147" creationId="{1E4CFB92-BD6F-71CF-72BE-E494065AE661}"/>
          </ac:cxnSpMkLst>
        </pc:cxnChg>
        <pc:cxnChg chg="add mod">
          <ac:chgData name="Christian" userId="aef225a8-41a5-4a98-ae30-4a2fc26ef47f" providerId="ADAL" clId="{2C0A82D9-BA4D-4D14-9CA4-9BDD3374546B}" dt="2022-06-17T11:31:10.416" v="229" actId="1076"/>
          <ac:cxnSpMkLst>
            <pc:docMk/>
            <pc:sldMk cId="2637305097" sldId="269"/>
            <ac:cxnSpMk id="150" creationId="{AD8A376C-A697-8CB0-751B-10115996BAB1}"/>
          </ac:cxnSpMkLst>
        </pc:cxnChg>
        <pc:cxnChg chg="add mod">
          <ac:chgData name="Christian" userId="aef225a8-41a5-4a98-ae30-4a2fc26ef47f" providerId="ADAL" clId="{2C0A82D9-BA4D-4D14-9CA4-9BDD3374546B}" dt="2022-06-17T11:31:10.416" v="229" actId="1076"/>
          <ac:cxnSpMkLst>
            <pc:docMk/>
            <pc:sldMk cId="2637305097" sldId="269"/>
            <ac:cxnSpMk id="153" creationId="{26EDF4F8-7FDB-406C-E991-3E0B2CCB6FBF}"/>
          </ac:cxnSpMkLst>
        </pc:cxnChg>
        <pc:cxnChg chg="add mod">
          <ac:chgData name="Christian" userId="aef225a8-41a5-4a98-ae30-4a2fc26ef47f" providerId="ADAL" clId="{2C0A82D9-BA4D-4D14-9CA4-9BDD3374546B}" dt="2022-06-17T11:21:34.171" v="141" actId="14100"/>
          <ac:cxnSpMkLst>
            <pc:docMk/>
            <pc:sldMk cId="2637305097" sldId="269"/>
            <ac:cxnSpMk id="156" creationId="{D84D58BB-DD63-E8D1-DE06-0EB182757646}"/>
          </ac:cxnSpMkLst>
        </pc:cxnChg>
        <pc:cxnChg chg="add mod">
          <ac:chgData name="Christian" userId="aef225a8-41a5-4a98-ae30-4a2fc26ef47f" providerId="ADAL" clId="{2C0A82D9-BA4D-4D14-9CA4-9BDD3374546B}" dt="2022-06-17T11:21:42.211" v="145" actId="14100"/>
          <ac:cxnSpMkLst>
            <pc:docMk/>
            <pc:sldMk cId="2637305097" sldId="269"/>
            <ac:cxnSpMk id="159" creationId="{4D6274E7-81AC-2530-2EE5-E0039A0930EC}"/>
          </ac:cxnSpMkLst>
        </pc:cxnChg>
        <pc:cxnChg chg="add mod">
          <ac:chgData name="Christian" userId="aef225a8-41a5-4a98-ae30-4a2fc26ef47f" providerId="ADAL" clId="{2C0A82D9-BA4D-4D14-9CA4-9BDD3374546B}" dt="2022-06-17T11:21:54.155" v="149" actId="14100"/>
          <ac:cxnSpMkLst>
            <pc:docMk/>
            <pc:sldMk cId="2637305097" sldId="269"/>
            <ac:cxnSpMk id="162" creationId="{CB9C9280-25FF-195A-BF91-9B6F8BDB545C}"/>
          </ac:cxnSpMkLst>
        </pc:cxnChg>
        <pc:cxnChg chg="add mod">
          <ac:chgData name="Christian" userId="aef225a8-41a5-4a98-ae30-4a2fc26ef47f" providerId="ADAL" clId="{2C0A82D9-BA4D-4D14-9CA4-9BDD3374546B}" dt="2022-06-17T11:22:02.451" v="153" actId="14100"/>
          <ac:cxnSpMkLst>
            <pc:docMk/>
            <pc:sldMk cId="2637305097" sldId="269"/>
            <ac:cxnSpMk id="165" creationId="{C9E55D4C-C675-D8E1-73BA-37C04D5D6AB5}"/>
          </ac:cxnSpMkLst>
        </pc:cxnChg>
        <pc:cxnChg chg="add del mod">
          <ac:chgData name="Christian" userId="aef225a8-41a5-4a98-ae30-4a2fc26ef47f" providerId="ADAL" clId="{2C0A82D9-BA4D-4D14-9CA4-9BDD3374546B}" dt="2022-06-17T11:22:18.266" v="158" actId="478"/>
          <ac:cxnSpMkLst>
            <pc:docMk/>
            <pc:sldMk cId="2637305097" sldId="269"/>
            <ac:cxnSpMk id="168" creationId="{BE7DCAEA-923D-CEBD-F518-2042503ED862}"/>
          </ac:cxnSpMkLst>
        </pc:cxnChg>
        <pc:cxnChg chg="add mod">
          <ac:chgData name="Christian" userId="aef225a8-41a5-4a98-ae30-4a2fc26ef47f" providerId="ADAL" clId="{2C0A82D9-BA4D-4D14-9CA4-9BDD3374546B}" dt="2022-06-17T11:28:38.733" v="206" actId="1076"/>
          <ac:cxnSpMkLst>
            <pc:docMk/>
            <pc:sldMk cId="2637305097" sldId="269"/>
            <ac:cxnSpMk id="171" creationId="{9B412A6B-3FBB-D950-70A7-796E8B2D3613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74" creationId="{5196EDD9-2E9B-3E94-2A53-9CC514F19252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77" creationId="{B15DD5A2-D46D-C27B-1B9A-E64C6C4EB861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81" creationId="{B3DD36AF-45A1-6400-0DED-6C2E9A526981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84" creationId="{0AF3F971-3A9C-9B61-9CFD-F701FAF277CE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87" creationId="{2C072E39-BCC6-095D-3D05-26FB3DF8EF37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90" creationId="{7F397A9E-7584-F8CA-3539-32686FFD324C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93" creationId="{8FEB8B7D-E9E9-EB27-1CCD-893D61EE9AAD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96" creationId="{D7364935-7614-092A-8C50-52C0E80A7C53}"/>
          </ac:cxnSpMkLst>
        </pc:cxnChg>
        <pc:cxnChg chg="add mod">
          <ac:chgData name="Christian" userId="aef225a8-41a5-4a98-ae30-4a2fc26ef47f" providerId="ADAL" clId="{2C0A82D9-BA4D-4D14-9CA4-9BDD3374546B}" dt="2022-06-17T11:40:11.518" v="274" actId="164"/>
          <ac:cxnSpMkLst>
            <pc:docMk/>
            <pc:sldMk cId="2637305097" sldId="269"/>
            <ac:cxnSpMk id="199" creationId="{14791FA9-DA87-18A4-C895-B2E5DF1742CB}"/>
          </ac:cxnSpMkLst>
        </pc:cxnChg>
        <pc:cxnChg chg="add del mod">
          <ac:chgData name="Christian" userId="aef225a8-41a5-4a98-ae30-4a2fc26ef47f" providerId="ADAL" clId="{2C0A82D9-BA4D-4D14-9CA4-9BDD3374546B}" dt="2022-06-17T11:31:28.671" v="232"/>
          <ac:cxnSpMkLst>
            <pc:docMk/>
            <pc:sldMk cId="2637305097" sldId="269"/>
            <ac:cxnSpMk id="208" creationId="{B0727225-E9B9-5239-F9DC-7F35F809B2D6}"/>
          </ac:cxnSpMkLst>
        </pc:cxnChg>
        <pc:cxnChg chg="add del mod">
          <ac:chgData name="Christian" userId="aef225a8-41a5-4a98-ae30-4a2fc26ef47f" providerId="ADAL" clId="{2C0A82D9-BA4D-4D14-9CA4-9BDD3374546B}" dt="2022-06-17T11:31:33.176" v="234"/>
          <ac:cxnSpMkLst>
            <pc:docMk/>
            <pc:sldMk cId="2637305097" sldId="269"/>
            <ac:cxnSpMk id="209" creationId="{7A9407A8-8186-5D91-91B1-A010008EC3F6}"/>
          </ac:cxnSpMkLst>
        </pc:cxnChg>
        <pc:cxnChg chg="add mod">
          <ac:chgData name="Christian" userId="aef225a8-41a5-4a98-ae30-4a2fc26ef47f" providerId="ADAL" clId="{2C0A82D9-BA4D-4D14-9CA4-9BDD3374546B}" dt="2022-06-17T11:31:48.036" v="238" actId="14100"/>
          <ac:cxnSpMkLst>
            <pc:docMk/>
            <pc:sldMk cId="2637305097" sldId="269"/>
            <ac:cxnSpMk id="210" creationId="{A2B28929-95A3-4DE8-8277-E498E71BB817}"/>
          </ac:cxnSpMkLst>
        </pc:cxnChg>
        <pc:cxnChg chg="add mod">
          <ac:chgData name="Christian" userId="aef225a8-41a5-4a98-ae30-4a2fc26ef47f" providerId="ADAL" clId="{2C0A82D9-BA4D-4D14-9CA4-9BDD3374546B}" dt="2022-06-17T11:32:04.020" v="242" actId="14100"/>
          <ac:cxnSpMkLst>
            <pc:docMk/>
            <pc:sldMk cId="2637305097" sldId="269"/>
            <ac:cxnSpMk id="213" creationId="{AE5373E7-07C8-B669-AB45-337AAFD43565}"/>
          </ac:cxnSpMkLst>
        </pc:cxnChg>
        <pc:cxnChg chg="add mod">
          <ac:chgData name="Christian" userId="aef225a8-41a5-4a98-ae30-4a2fc26ef47f" providerId="ADAL" clId="{2C0A82D9-BA4D-4D14-9CA4-9BDD3374546B}" dt="2022-06-17T11:33:05.917" v="250" actId="14100"/>
          <ac:cxnSpMkLst>
            <pc:docMk/>
            <pc:sldMk cId="2637305097" sldId="269"/>
            <ac:cxnSpMk id="216" creationId="{603E6A2C-1F97-8D76-2F17-92F64E1A3349}"/>
          </ac:cxnSpMkLst>
        </pc:cxnChg>
        <pc:cxnChg chg="add mod">
          <ac:chgData name="Christian" userId="aef225a8-41a5-4a98-ae30-4a2fc26ef47f" providerId="ADAL" clId="{2C0A82D9-BA4D-4D14-9CA4-9BDD3374546B}" dt="2022-06-17T11:33:13.596" v="252" actId="14100"/>
          <ac:cxnSpMkLst>
            <pc:docMk/>
            <pc:sldMk cId="2637305097" sldId="269"/>
            <ac:cxnSpMk id="217" creationId="{7E883BA0-6B73-1638-9D85-12B2F56472E5}"/>
          </ac:cxnSpMkLst>
        </pc:cxnChg>
        <pc:cxnChg chg="add mod">
          <ac:chgData name="Christian" userId="aef225a8-41a5-4a98-ae30-4a2fc26ef47f" providerId="ADAL" clId="{2C0A82D9-BA4D-4D14-9CA4-9BDD3374546B}" dt="2022-06-17T11:33:20.341" v="254" actId="14100"/>
          <ac:cxnSpMkLst>
            <pc:docMk/>
            <pc:sldMk cId="2637305097" sldId="269"/>
            <ac:cxnSpMk id="218" creationId="{EB58E336-E627-EC52-9C34-BE4A129EF95A}"/>
          </ac:cxnSpMkLst>
        </pc:cxnChg>
        <pc:cxnChg chg="add mod">
          <ac:chgData name="Christian" userId="aef225a8-41a5-4a98-ae30-4a2fc26ef47f" providerId="ADAL" clId="{2C0A82D9-BA4D-4D14-9CA4-9BDD3374546B}" dt="2022-06-17T11:33:33.556" v="258" actId="14100"/>
          <ac:cxnSpMkLst>
            <pc:docMk/>
            <pc:sldMk cId="2637305097" sldId="269"/>
            <ac:cxnSpMk id="225" creationId="{EDD76114-B9EC-A7CF-A71B-05508695C1F4}"/>
          </ac:cxnSpMkLst>
        </pc:cxnChg>
        <pc:cxnChg chg="add mod">
          <ac:chgData name="Christian" userId="aef225a8-41a5-4a98-ae30-4a2fc26ef47f" providerId="ADAL" clId="{2C0A82D9-BA4D-4D14-9CA4-9BDD3374546B}" dt="2022-06-17T11:33:44.644" v="262" actId="14100"/>
          <ac:cxnSpMkLst>
            <pc:docMk/>
            <pc:sldMk cId="2637305097" sldId="269"/>
            <ac:cxnSpMk id="228" creationId="{21AF4106-CF1F-B2F7-298C-D31B5CF07E85}"/>
          </ac:cxnSpMkLst>
        </pc:cxnChg>
        <pc:cxnChg chg="add mod">
          <ac:chgData name="Christian" userId="aef225a8-41a5-4a98-ae30-4a2fc26ef47f" providerId="ADAL" clId="{2C0A82D9-BA4D-4D14-9CA4-9BDD3374546B}" dt="2022-06-17T11:34:36.757" v="266" actId="14100"/>
          <ac:cxnSpMkLst>
            <pc:docMk/>
            <pc:sldMk cId="2637305097" sldId="269"/>
            <ac:cxnSpMk id="231" creationId="{B6229E85-EE53-FFB9-B97E-C37A754B6B41}"/>
          </ac:cxnSpMkLst>
        </pc:cxnChg>
        <pc:cxnChg chg="add mod">
          <ac:chgData name="Christian" userId="aef225a8-41a5-4a98-ae30-4a2fc26ef47f" providerId="ADAL" clId="{2C0A82D9-BA4D-4D14-9CA4-9BDD3374546B}" dt="2022-06-17T11:34:45.724" v="270" actId="14100"/>
          <ac:cxnSpMkLst>
            <pc:docMk/>
            <pc:sldMk cId="2637305097" sldId="269"/>
            <ac:cxnSpMk id="234" creationId="{F0D28130-0699-90FA-A37F-ECBF327D14EC}"/>
          </ac:cxnSpMkLst>
        </pc:cxnChg>
      </pc:sldChg>
    </pc:docChg>
  </pc:docChgLst>
  <pc:docChgLst>
    <pc:chgData name="Christian Mandel" userId="S::chma02@dfki.de::aef225a8-41a5-4a98-ae30-4a2fc26ef47f" providerId="AD" clId="Web-{50D7E024-A21B-4184-9DB3-18ED69E7731E}"/>
    <pc:docChg chg="modSld">
      <pc:chgData name="Christian Mandel" userId="S::chma02@dfki.de::aef225a8-41a5-4a98-ae30-4a2fc26ef47f" providerId="AD" clId="Web-{50D7E024-A21B-4184-9DB3-18ED69E7731E}" dt="2022-06-22T14:42:11.466" v="9"/>
      <pc:docMkLst>
        <pc:docMk/>
      </pc:docMkLst>
      <pc:sldChg chg="addSp delSp modSp">
        <pc:chgData name="Christian Mandel" userId="S::chma02@dfki.de::aef225a8-41a5-4a98-ae30-4a2fc26ef47f" providerId="AD" clId="Web-{50D7E024-A21B-4184-9DB3-18ED69E7731E}" dt="2022-06-22T14:42:11.466" v="9"/>
        <pc:sldMkLst>
          <pc:docMk/>
          <pc:sldMk cId="101190559" sldId="258"/>
        </pc:sldMkLst>
        <pc:picChg chg="add mod">
          <ac:chgData name="Christian Mandel" userId="S::chma02@dfki.de::aef225a8-41a5-4a98-ae30-4a2fc26ef47f" providerId="AD" clId="Web-{50D7E024-A21B-4184-9DB3-18ED69E7731E}" dt="2022-06-22T14:39:53.730" v="5" actId="1076"/>
          <ac:picMkLst>
            <pc:docMk/>
            <pc:sldMk cId="101190559" sldId="258"/>
            <ac:picMk id="3" creationId="{C8D9D13A-132F-A30D-61D0-7048270D8983}"/>
          </ac:picMkLst>
        </pc:picChg>
        <pc:picChg chg="add mod">
          <ac:chgData name="Christian Mandel" userId="S::chma02@dfki.de::aef225a8-41a5-4a98-ae30-4a2fc26ef47f" providerId="AD" clId="Web-{50D7E024-A21B-4184-9DB3-18ED69E7731E}" dt="2022-06-22T14:42:03.606" v="8" actId="14100"/>
          <ac:picMkLst>
            <pc:docMk/>
            <pc:sldMk cId="101190559" sldId="258"/>
            <ac:picMk id="5" creationId="{8736F674-D559-D793-8486-9D1936BF7A4C}"/>
          </ac:picMkLst>
        </pc:picChg>
        <pc:picChg chg="del">
          <ac:chgData name="Christian Mandel" userId="S::chma02@dfki.de::aef225a8-41a5-4a98-ae30-4a2fc26ef47f" providerId="AD" clId="Web-{50D7E024-A21B-4184-9DB3-18ED69E7731E}" dt="2022-06-22T14:39:43.042" v="4"/>
          <ac:picMkLst>
            <pc:docMk/>
            <pc:sldMk cId="101190559" sldId="258"/>
            <ac:picMk id="187" creationId="{01A0476D-0CE5-AF06-9E91-37C0DBD2E811}"/>
          </ac:picMkLst>
        </pc:picChg>
        <pc:picChg chg="del">
          <ac:chgData name="Christian Mandel" userId="S::chma02@dfki.de::aef225a8-41a5-4a98-ae30-4a2fc26ef47f" providerId="AD" clId="Web-{50D7E024-A21B-4184-9DB3-18ED69E7731E}" dt="2022-06-22T14:42:11.466" v="9"/>
          <ac:picMkLst>
            <pc:docMk/>
            <pc:sldMk cId="101190559" sldId="258"/>
            <ac:picMk id="190" creationId="{6421A51A-D034-D41E-5BAD-D697363381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29DFA-A904-42BA-A988-9034017AA65E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FE16C-3A2D-4451-8A10-D05AD76E3CD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84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584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Mean Dec. Score Pred. Errors increase with prediction time horizon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Pulmonary: mean error ~= 6.3% of max score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Hemodynamic: mean error ~= 9.6% of max score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Current work suggests significant improvement when working on mov. avg. filtered decomp score 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149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Live evaluation for 	a) Validation of Dec. Score Definitions</a:t>
            </a:r>
            <a:br>
              <a:rPr lang="en-GB" dirty="0"/>
            </a:br>
            <a:r>
              <a:rPr lang="en-GB" dirty="0"/>
              <a:t>		b) Validation of </a:t>
            </a:r>
            <a:r>
              <a:rPr lang="en-GB"/>
              <a:t>Prediction Results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38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Hem./Pul. Dec. = life threatening deteriorations of heart’s &amp; lung’s functionality with different underlying diseases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=&gt; predict Hem. &amp; Pul. Dec. by solving classification &amp; regression tasks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: define Hem. &amp; Pul. Dec. as functions over biosignals/medication</a:t>
            </a:r>
            <a:br>
              <a:rPr lang="en-GB" dirty="0"/>
            </a:b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: train neural networks and evaluate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82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Hem./Pul. Dec. = life threatening deteriorations of heart’s &amp; lung’s functionality with different underlying diseases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=&gt; predict Hem. &amp; Pul. Dec. by solving classification &amp; regression tasks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: define Hem. &amp; Pul. Dec. as functions over biosignals/medication</a:t>
            </a:r>
            <a:br>
              <a:rPr lang="en-GB" dirty="0"/>
            </a:b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: train neural networks and evaluate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We build our work on &gt;10k cases from Bremen ICU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We were allowed to use 106 anonymized data entries for each case (whitelist)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… from which we chose 19 (13+6)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data entries are bundled in data groups such as assessment &amp; medication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9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Straightforward preprocessing steps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Corrupt Case Removal: no PDMS number || &lt; </a:t>
            </a:r>
            <a:r>
              <a:rPr lang="en-GB" dirty="0" err="1"/>
              <a:t>obs</a:t>
            </a:r>
            <a:r>
              <a:rPr lang="en-GB" dirty="0"/>
              <a:t> time &amp; pred time || missing data entries for decomp score calc.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01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Decomp. Score as sum over parameter value assessments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Discrete intervals of Decomp. Score = severity classes 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here: not only measured biosignals  but also “Ventilation mode” chosen by med. Doc.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51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Exemplary decompensation score time series, please note: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lvl="0" indent="-228600">
              <a:buFont typeface="+mj-lt"/>
              <a:buAutoNum type="arabicPeriod"/>
            </a:pPr>
            <a:r>
              <a:rPr lang="en-GB" dirty="0"/>
              <a:t>24h moving averaged time series and</a:t>
            </a:r>
          </a:p>
          <a:p>
            <a:pPr marL="228600" lvl="0" indent="-228600">
              <a:buFont typeface="+mj-lt"/>
              <a:buAutoNum type="arabicPeriod"/>
            </a:pPr>
            <a:endParaRPr lang="en-GB" dirty="0"/>
          </a:p>
          <a:p>
            <a:pPr marL="228600" lvl="0" indent="-228600">
              <a:buFont typeface="+mj-lt"/>
              <a:buAutoNum type="arabicPeriod"/>
            </a:pPr>
            <a:r>
              <a:rPr lang="en-GB" dirty="0"/>
              <a:t>Confidence time series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5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/>
              <a:t>Main predictive tool: GRU-layer based recurrent artificial neural network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Example here: training for pulmonary classification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Input data:  parameter time series &amp; ground truth labels from calculated decomp score time series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Network: Unfolded GRU-layer + Dropout + Dense + Dense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Output data: 3-valued probability vector that sums up to 1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Exemplary kernel/bias matrices after training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584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GB" dirty="0"/>
              <a:t>Results indicate that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Training on biosignals TS vs. Score/Conf TS doesn’t make much of a difference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Categorical accuracy is OK given the non-balanced distribution (over- and </a:t>
            </a:r>
            <a:r>
              <a:rPr lang="en-GB" dirty="0" err="1"/>
              <a:t>undersampling</a:t>
            </a:r>
            <a:r>
              <a:rPr lang="en-GB" dirty="0"/>
              <a:t> could not significantly improve results!)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AUROC score is good (compared to binary classification results from literature (death vs. no death))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E16C-3A2D-4451-8A10-D05AD76E3CD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17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DC226-32DE-5E50-26BD-5976E496D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D8B7C8-1969-2727-E9F4-40C3C4C02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ACD680-AA66-3006-6D63-F51958004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09BC01-8409-86A2-9D69-E30E92E8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F2F6BB-8464-7075-DB68-0C523F07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60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59FBA-1C61-5717-8B77-F95F19A8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02019F2-B490-CB58-C386-3468B764A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AAD4FB-10B1-2DA3-B666-0FD49FFE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C8341-232B-094E-D2C9-F8E503DE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52AA26-E3DE-8DD7-0BE1-C479E700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34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D64E41A-A86D-279B-ADFA-81BB657AF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215165-BCC1-A88C-9474-91DA2C69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B2F6A1-53FF-B860-AE81-BDD6A6A0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160D32-091C-C6F0-EADE-8DA89E28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47F6AD-1C0A-B8C7-A1AD-63BBC3CF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80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27CC1-EA55-3E5A-C186-9D5E3A007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0515600" cy="720000"/>
          </a:xfrm>
        </p:spPr>
        <p:txBody>
          <a:bodyPr/>
          <a:lstStyle/>
          <a:p>
            <a:r>
              <a:rPr lang="en-GB" noProof="0" err="1"/>
              <a:t>Mastertitelformat</a:t>
            </a:r>
            <a:r>
              <a:rPr lang="en-GB" noProof="0"/>
              <a:t> </a:t>
            </a: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5B82EA-ACE9-0ACE-2D7E-BBB64FD2F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Mastertextformat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D05D07-A914-D357-DAEF-708FD9FC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F512B8-AFAC-5129-4788-4358150C5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07C6B7-5814-9C6D-BB60-53E0B01F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15BFAF1-628C-8BE9-7059-3912D08F6924}"/>
              </a:ext>
            </a:extLst>
          </p:cNvPr>
          <p:cNvCxnSpPr>
            <a:cxnSpLocks/>
          </p:cNvCxnSpPr>
          <p:nvPr userDrawn="1"/>
        </p:nvCxnSpPr>
        <p:spPr>
          <a:xfrm>
            <a:off x="0" y="998676"/>
            <a:ext cx="12192000" cy="0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2">
            <a:extLst>
              <a:ext uri="{FF2B5EF4-FFF2-40B4-BE49-F238E27FC236}">
                <a16:creationId xmlns:a16="http://schemas.microsoft.com/office/drawing/2014/main" id="{6A7CFBFF-7E71-FFCF-DDCD-EF1B383F5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154" y="77811"/>
            <a:ext cx="640205" cy="2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7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153DA-1E8B-6E33-AE1E-524D5A61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F63136-C00D-4BAB-98A0-911BBBAE9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638604-5EF7-C174-E94F-F9EBB374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A7A3CF-0644-147C-604C-F54F1B4C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976458-2592-1325-D19B-D7531BE7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00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95D1E-D776-932A-45D0-D4AF423CA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D79992-C84D-10F1-FE0F-0DDBB49AC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C95D80-AE75-EBA0-9FEE-8C85D9058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28530B-F91F-9E5D-DE07-A31552CD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9C6E9E-3EE7-972F-A048-30D702D1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8B0CDC-B2C7-4482-A452-1EC570B1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34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B3B98-00BE-D9B7-A8A9-084CB68F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804941-D48B-ED7F-0CE2-5B250A9A6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1F4F72-2D78-AB34-6247-62D89FCB7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FC9BC64-C852-C233-599A-629E8059A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8609685-50EB-F330-D015-4B9E0D95B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A8693C-BA3A-E3F9-4808-E234A44F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85E039-50E6-3CD2-ACAB-7EE72726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84E2CAB-273A-7C98-7B47-AE56F5BA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45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C19C5-2EED-596A-542D-05EDF8F3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747D22-5760-2980-8AE9-6DF79FCB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61511F-31C5-2854-B75C-57128390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76590D-1D8B-AE16-186B-77A30289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44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295100-B48E-4487-F767-F21CDA63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FF9836-B9BE-8EF5-3195-850B4DAE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3C8C8C-3FE0-7410-0026-23ED0C0D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25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AE449-4E4C-720E-5764-C5A87707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6D42EB-A57D-6C21-7E98-9A206453A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06D470-E4C4-68A7-0AC3-426A321F5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09F2C3-6D5D-8201-299A-2A310CAE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E02D27-9CA4-22F7-AE75-929612B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1BD13F-03CF-96EC-E875-64BA4BE4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24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E7421-9604-D12F-077B-AB062E1B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FB64216-784E-ED02-7FE2-86B6973BA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71B27A-1160-8DC7-485B-E50168BC3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49192E-2886-0572-D935-DA199E25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931FA7-AC32-BD92-A739-F09E12B4A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60806D-DFF5-F8C5-FAC4-E66D16A6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96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1CE16B9-C81C-F5D1-EDF9-F1FCD748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E7D1B7-1DAD-2301-7709-8E2611259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F82A8E-4FB3-05B0-C8FE-55CE9E572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CFC8-510C-4950-B0E7-E3E517D762CB}" type="datetimeFigureOut">
              <a:rPr lang="de-DE" smtClean="0"/>
              <a:t>30.06.2022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C27AE1-96FF-8EDC-42A9-1EDFBC3DA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8DE334-5DEA-74BC-6FAA-F6DC6775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42D47-A065-4E9F-ACCA-E9F5DA3D2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80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4.tif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hyperlink" Target="http://www.informatik.uni-bremen.de/~cmandel/index_e.htm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hyperlink" Target="https://www-cps.hb.dfki.de/about/staff/chma02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4.tiff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92990-D072-0B27-3277-97C949EA6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508" y="844601"/>
            <a:ext cx="9990985" cy="1804937"/>
          </a:xfrm>
        </p:spPr>
        <p:txBody>
          <a:bodyPr>
            <a:noAutofit/>
          </a:bodyPr>
          <a:lstStyle/>
          <a:p>
            <a:r>
              <a:rPr lang="en-GB" sz="4000"/>
              <a:t>Using Gated Recurrent Unit Networks </a:t>
            </a:r>
            <a:br>
              <a:rPr lang="en-GB" sz="4000"/>
            </a:br>
            <a:r>
              <a:rPr lang="en-GB" sz="4000"/>
              <a:t>for the Prediction of </a:t>
            </a:r>
            <a:br>
              <a:rPr lang="en-GB" sz="4000"/>
            </a:br>
            <a:r>
              <a:rPr lang="en-GB" sz="4000"/>
              <a:t>Hemodynamic and Pulmonary Decompensation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FAFE52-8E75-5B25-E2A4-FF2D86EBC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3" y="103800"/>
            <a:ext cx="2203017" cy="599736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AF6E0277-AE38-DAC7-CA73-13F240B98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134" y="3775767"/>
            <a:ext cx="5086066" cy="286321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GB"/>
              <a:t>Dr.-Ing. Christian Mandel</a:t>
            </a:r>
            <a:br>
              <a:rPr lang="en-GB"/>
            </a:br>
            <a:br>
              <a:rPr lang="en-GB"/>
            </a:br>
            <a:r>
              <a:rPr lang="en-GB"/>
              <a:t>Research Department </a:t>
            </a:r>
            <a:br>
              <a:rPr lang="en-GB"/>
            </a:br>
            <a:r>
              <a:rPr lang="en-GB"/>
              <a:t>Cyber-Physical Systems (CPS)</a:t>
            </a:r>
          </a:p>
          <a:p>
            <a:pPr algn="l"/>
            <a:r>
              <a:rPr lang="en-GB"/>
              <a:t>German Research Centre for</a:t>
            </a:r>
            <a:br>
              <a:rPr lang="en-GB"/>
            </a:br>
            <a:r>
              <a:rPr lang="en-GB"/>
              <a:t>Artificial Intelligence (DFKI)</a:t>
            </a:r>
            <a:br>
              <a:rPr lang="en-GB"/>
            </a:br>
            <a:r>
              <a:rPr lang="en-GB"/>
              <a:t>Bremen site</a:t>
            </a:r>
          </a:p>
          <a:p>
            <a:pPr algn="l"/>
            <a:endParaRPr lang="en-GB"/>
          </a:p>
          <a:p>
            <a:pPr algn="l"/>
            <a:r>
              <a:rPr lang="en-GB">
                <a:hlinkClick r:id="rId4"/>
              </a:rPr>
              <a:t>https://www-cps.hb.dfki.de/about/staff/chma02</a:t>
            </a:r>
            <a:endParaRPr lang="en-GB"/>
          </a:p>
          <a:p>
            <a:pPr algn="l"/>
            <a:r>
              <a:rPr lang="en-GB">
                <a:hlinkClick r:id="rId5"/>
              </a:rPr>
              <a:t>http://www.informatik.uni-bremen.de/~cmandel</a:t>
            </a:r>
            <a:br>
              <a:rPr lang="en-GB"/>
            </a:br>
            <a:endParaRPr lang="en-GB"/>
          </a:p>
        </p:txBody>
      </p:sp>
      <p:pic>
        <p:nvPicPr>
          <p:cNvPr id="26" name="Grafik 2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F6ACEB9-4BB4-74DE-DBB2-993509128A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82" y="124276"/>
            <a:ext cx="986405" cy="72032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F72C487-BAE7-AFFD-835F-DF73E586A3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496" y="124276"/>
            <a:ext cx="1232695" cy="874093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D187324E-1BA5-292F-B9F0-E11BA1073BC1}"/>
              </a:ext>
            </a:extLst>
          </p:cNvPr>
          <p:cNvGrpSpPr/>
          <p:nvPr/>
        </p:nvGrpSpPr>
        <p:grpSpPr>
          <a:xfrm>
            <a:off x="7120467" y="3627535"/>
            <a:ext cx="4980467" cy="2977296"/>
            <a:chOff x="6762144" y="3273683"/>
            <a:chExt cx="5480334" cy="3276114"/>
          </a:xfrm>
        </p:grpSpPr>
        <p:pic>
          <p:nvPicPr>
            <p:cNvPr id="13" name="Picture 32">
              <a:extLst>
                <a:ext uri="{FF2B5EF4-FFF2-40B4-BE49-F238E27FC236}">
                  <a16:creationId xmlns:a16="http://schemas.microsoft.com/office/drawing/2014/main" id="{1981D23F-EA34-C32B-FBB9-E2E39553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8949" y="3465490"/>
              <a:ext cx="1234833" cy="516385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D0AEF562-ADF0-7F79-1150-52DBCB4D9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1703" y="4721698"/>
              <a:ext cx="1770775" cy="398277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A878342-F5A9-C221-D8C7-552FB553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0962" y="5728463"/>
              <a:ext cx="2021280" cy="742667"/>
            </a:xfrm>
            <a:prstGeom prst="rect">
              <a:avLst/>
            </a:prstGeom>
          </p:spPr>
        </p:pic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5414788C-96BD-1E93-AB56-1A6E378E84F5}"/>
                </a:ext>
              </a:extLst>
            </p:cNvPr>
            <p:cNvGrpSpPr/>
            <p:nvPr/>
          </p:nvGrpSpPr>
          <p:grpSpPr>
            <a:xfrm>
              <a:off x="6762144" y="3273683"/>
              <a:ext cx="3717668" cy="3276114"/>
              <a:chOff x="8099877" y="3538357"/>
              <a:chExt cx="3717668" cy="3276114"/>
            </a:xfrm>
          </p:grpSpPr>
          <p:pic>
            <p:nvPicPr>
              <p:cNvPr id="15" name="Grafik 14" descr="Ein Bild, das Person, draußen enthält.&#10;&#10;Automatisch generierte Beschreibung">
                <a:extLst>
                  <a:ext uri="{FF2B5EF4-FFF2-40B4-BE49-F238E27FC236}">
                    <a16:creationId xmlns:a16="http://schemas.microsoft.com/office/drawing/2014/main" id="{A9A60C82-8585-5994-C7C5-CF781A2D9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6199" y="3538357"/>
                <a:ext cx="891346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7" name="Grafik 16" descr="Ein Bild, das Person, Mann, Wand, tragen enthält.&#10;&#10;Automatisch generierte Beschreibung">
                <a:extLst>
                  <a:ext uri="{FF2B5EF4-FFF2-40B4-BE49-F238E27FC236}">
                    <a16:creationId xmlns:a16="http://schemas.microsoft.com/office/drawing/2014/main" id="{470A31DB-900C-F253-7339-FD3365B75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9877" y="3538357"/>
                <a:ext cx="928453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9" name="Grafik 18" descr="Ein Bild, das Person, Wand, drinnen, lächelnd enthält.&#10;&#10;Automatisch generierte Beschreibung">
                <a:extLst>
                  <a:ext uri="{FF2B5EF4-FFF2-40B4-BE49-F238E27FC236}">
                    <a16:creationId xmlns:a16="http://schemas.microsoft.com/office/drawing/2014/main" id="{E3FD23A9-51C7-2C8F-8C0F-35FC3C345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9623" y="4726414"/>
                <a:ext cx="874488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Grafik 20" descr="Ein Bild, das Person, Wand, drinnen enthält.&#10;&#10;Automatisch generierte Beschreibung">
                <a:extLst>
                  <a:ext uri="{FF2B5EF4-FFF2-40B4-BE49-F238E27FC236}">
                    <a16:creationId xmlns:a16="http://schemas.microsoft.com/office/drawing/2014/main" id="{AF6DC472-4FDC-C34F-0072-21421D6FA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6217" y="4726414"/>
                <a:ext cx="913171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Grafik 22" descr="Ein Bild, das Person, Mann, Anzug, angezogen enthält.&#10;&#10;Automatisch generierte Beschreibung">
                <a:extLst>
                  <a:ext uri="{FF2B5EF4-FFF2-40B4-BE49-F238E27FC236}">
                    <a16:creationId xmlns:a16="http://schemas.microsoft.com/office/drawing/2014/main" id="{8036296B-56DF-C4C0-F2C5-52AC07857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1494" y="4721228"/>
                <a:ext cx="806761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Grafik 30" descr="Ein Bild, das Person, Mann, Wand, drinnen enthält.&#10;&#10;Automatisch generierte Beschreibung">
                <a:extLst>
                  <a:ext uri="{FF2B5EF4-FFF2-40B4-BE49-F238E27FC236}">
                    <a16:creationId xmlns:a16="http://schemas.microsoft.com/office/drawing/2014/main" id="{21C99278-8272-A94C-05FD-C1FBF34FF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8696" y="3539368"/>
                <a:ext cx="661268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3" name="Grafik 32" descr="Ein Bild, das Text, Person, Mann, Wand enthält.&#10;&#10;Automatisch generierte Beschreibung">
                <a:extLst>
                  <a:ext uri="{FF2B5EF4-FFF2-40B4-BE49-F238E27FC236}">
                    <a16:creationId xmlns:a16="http://schemas.microsoft.com/office/drawing/2014/main" id="{C1440994-9AB0-AEDD-964E-1BD540A1E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1553" y="5914471"/>
                <a:ext cx="905099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5" name="Grafik 34" descr="Ein Bild, das Person, Wand, Mann, drinnen enthält.&#10;&#10;Automatisch generierte Beschreibung">
                <a:extLst>
                  <a:ext uri="{FF2B5EF4-FFF2-40B4-BE49-F238E27FC236}">
                    <a16:creationId xmlns:a16="http://schemas.microsoft.com/office/drawing/2014/main" id="{0E3B4496-C936-34F4-E29A-0569A5212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328" y="3538357"/>
                <a:ext cx="929858" cy="90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pic>
        <p:nvPicPr>
          <p:cNvPr id="6" name="Grafik 5" descr="Ein Bild, das Person, draußen, Mann enthält.&#10;&#10;Automatisch generierte Beschreibung">
            <a:extLst>
              <a:ext uri="{FF2B5EF4-FFF2-40B4-BE49-F238E27FC236}">
                <a16:creationId xmlns:a16="http://schemas.microsoft.com/office/drawing/2014/main" id="{DBD0DC75-2987-E8BB-E684-F630A19C6B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93" y="4696487"/>
            <a:ext cx="640145" cy="82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C4532E-1672-F4BB-F273-4534D7EF3B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96" y="278446"/>
            <a:ext cx="1180438" cy="7308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66072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80000"/>
            <a:ext cx="11493949" cy="7200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Evaluation: mean Decompensation Score Prediction Errors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BAE78D-051F-1EE7-BD48-6C982805B3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2218569"/>
            <a:ext cx="10800000" cy="454342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DD6BB98-C160-EF4E-9889-4CA798195D2A}"/>
              </a:ext>
            </a:extLst>
          </p:cNvPr>
          <p:cNvSpPr txBox="1"/>
          <p:nvPr/>
        </p:nvSpPr>
        <p:spPr>
          <a:xfrm>
            <a:off x="360000" y="1080000"/>
            <a:ext cx="653255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Observation time: 60h; prediction time 2h-24h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10× repeated 10-fold cross-validation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659652E-E656-C35A-CD00-682B8523E95A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9/11</a:t>
            </a:r>
          </a:p>
        </p:txBody>
      </p:sp>
    </p:spTree>
    <p:extLst>
      <p:ext uri="{BB962C8B-B14F-4D97-AF65-F5344CB8AC3E}">
        <p14:creationId xmlns:p14="http://schemas.microsoft.com/office/powerpoint/2010/main" val="361895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80000"/>
            <a:ext cx="11493949" cy="720000"/>
          </a:xfrm>
        </p:spPr>
        <p:txBody>
          <a:bodyPr>
            <a:noAutofit/>
          </a:bodyPr>
          <a:lstStyle/>
          <a:p>
            <a:r>
              <a:rPr lang="en-GB" sz="3200" dirty="0"/>
              <a:t>Evaluation: Exemplary Pulmonary Decompensation Score - Case 944</a:t>
            </a:r>
            <a:endParaRPr lang="en-GB" sz="4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BEB9F17-C340-D4BA-DE6D-E9A5C02C1EDC}"/>
              </a:ext>
            </a:extLst>
          </p:cNvPr>
          <p:cNvSpPr txBox="1"/>
          <p:nvPr/>
        </p:nvSpPr>
        <p:spPr>
          <a:xfrm>
            <a:off x="360000" y="1080000"/>
            <a:ext cx="5874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Observation time: 30h; prediction time 12h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F3E7ABD-08EA-EE9D-1DAC-A03E17BB26F0}"/>
              </a:ext>
            </a:extLst>
          </p:cNvPr>
          <p:cNvGrpSpPr/>
          <p:nvPr/>
        </p:nvGrpSpPr>
        <p:grpSpPr>
          <a:xfrm>
            <a:off x="359999" y="1765465"/>
            <a:ext cx="11562827" cy="4848075"/>
            <a:chOff x="359999" y="1765465"/>
            <a:chExt cx="11562827" cy="484807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633FF94-D890-3E37-D594-E01AB18E6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89" y="1834052"/>
              <a:ext cx="11432059" cy="4779488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C50C979-49AD-CD99-B525-70B9AA1A0E32}"/>
                </a:ext>
              </a:extLst>
            </p:cNvPr>
            <p:cNvSpPr/>
            <p:nvPr/>
          </p:nvSpPr>
          <p:spPr>
            <a:xfrm>
              <a:off x="359999" y="1765465"/>
              <a:ext cx="11562827" cy="8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58CA47C7-81D2-9785-F6A1-2DBA7F7107EA}"/>
              </a:ext>
            </a:extLst>
          </p:cNvPr>
          <p:cNvSpPr txBox="1"/>
          <p:nvPr/>
        </p:nvSpPr>
        <p:spPr>
          <a:xfrm>
            <a:off x="11448000" y="59580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10/11</a:t>
            </a:r>
          </a:p>
        </p:txBody>
      </p:sp>
    </p:spTree>
    <p:extLst>
      <p:ext uri="{BB962C8B-B14F-4D97-AF65-F5344CB8AC3E}">
        <p14:creationId xmlns:p14="http://schemas.microsoft.com/office/powerpoint/2010/main" val="363352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64069-9BE1-7A8A-BC4D-EBE9E858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Summary and Future Work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7B7E29A-1863-76EB-DD6B-193CEDC01F2E}"/>
              </a:ext>
            </a:extLst>
          </p:cNvPr>
          <p:cNvSpPr txBox="1"/>
          <p:nvPr/>
        </p:nvSpPr>
        <p:spPr>
          <a:xfrm>
            <a:off x="360000" y="1080000"/>
            <a:ext cx="8453404" cy="575542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Decent classification and regression results during 1</a:t>
            </a:r>
            <a:r>
              <a:rPr lang="en-GB" sz="2400" baseline="30000" dirty="0"/>
              <a:t>st</a:t>
            </a:r>
            <a:r>
              <a:rPr lang="en-GB" sz="2400" dirty="0"/>
              <a:t> evaluation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Reasonable Formulation of Decompensation Score rules</a:t>
            </a:r>
            <a:br>
              <a:rPr lang="en-GB" sz="2400" dirty="0"/>
            </a:br>
            <a:endParaRPr lang="en-GB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2</a:t>
            </a:r>
            <a:r>
              <a:rPr lang="en-GB" sz="2400" baseline="30000" dirty="0"/>
              <a:t>nd</a:t>
            </a:r>
            <a:r>
              <a:rPr lang="en-GB" sz="2400" dirty="0"/>
              <a:t> evaluation end of 2022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Prospective observational study in live operation</a:t>
            </a:r>
            <a:br>
              <a:rPr lang="en-GB" sz="2400" dirty="0"/>
            </a:br>
            <a:r>
              <a:rPr lang="en-GB" sz="2400" dirty="0"/>
              <a:t>using data models from 1</a:t>
            </a:r>
            <a:r>
              <a:rPr lang="en-GB" sz="2400" baseline="30000" dirty="0"/>
              <a:t>st</a:t>
            </a:r>
            <a:r>
              <a:rPr lang="en-GB" sz="2400" dirty="0"/>
              <a:t> evaluation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Validation of prediction performance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Relation of medical outcomes to decompensation</a:t>
            </a:r>
            <a:br>
              <a:rPr lang="en-GB" sz="2400" dirty="0"/>
            </a:br>
            <a:r>
              <a:rPr lang="en-GB" sz="2400" dirty="0"/>
              <a:t>scores, e.g. intubation, resuscitation, or death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cs typeface="Calibri" panose="020F0502020204030204"/>
              </a:rPr>
              <a:t>Explainability of data models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cs typeface="Calibri" panose="020F0502020204030204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cs typeface="Calibri" panose="020F0502020204030204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A649757-A885-604C-D5AA-F1C32D61F978}"/>
              </a:ext>
            </a:extLst>
          </p:cNvPr>
          <p:cNvGrpSpPr/>
          <p:nvPr/>
        </p:nvGrpSpPr>
        <p:grpSpPr>
          <a:xfrm>
            <a:off x="7947667" y="2853712"/>
            <a:ext cx="3884333" cy="2924288"/>
            <a:chOff x="8224839" y="1079589"/>
            <a:chExt cx="3884333" cy="2924288"/>
          </a:xfrm>
        </p:grpSpPr>
        <p:pic>
          <p:nvPicPr>
            <p:cNvPr id="6" name="Grafik 5" descr="Stationär mit einfarbiger Füllung">
              <a:extLst>
                <a:ext uri="{FF2B5EF4-FFF2-40B4-BE49-F238E27FC236}">
                  <a16:creationId xmlns:a16="http://schemas.microsoft.com/office/drawing/2014/main" id="{C30BCEC0-5C69-877C-8326-9B944F738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24839" y="3089477"/>
              <a:ext cx="914400" cy="914400"/>
            </a:xfrm>
            <a:prstGeom prst="rect">
              <a:avLst/>
            </a:prstGeom>
          </p:spPr>
        </p:pic>
        <p:pic>
          <p:nvPicPr>
            <p:cNvPr id="8" name="Grafik 7" descr="Computer mit einfarbiger Füllung">
              <a:extLst>
                <a:ext uri="{FF2B5EF4-FFF2-40B4-BE49-F238E27FC236}">
                  <a16:creationId xmlns:a16="http://schemas.microsoft.com/office/drawing/2014/main" id="{1244FCD5-E4AD-5305-612C-072102DC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4338" y="1079589"/>
              <a:ext cx="914400" cy="914400"/>
            </a:xfrm>
            <a:prstGeom prst="rect">
              <a:avLst/>
            </a:prstGeom>
          </p:spPr>
        </p:pic>
        <p:pic>
          <p:nvPicPr>
            <p:cNvPr id="10" name="Grafik 9" descr="Ärztin mit einfarbiger Füllung">
              <a:extLst>
                <a:ext uri="{FF2B5EF4-FFF2-40B4-BE49-F238E27FC236}">
                  <a16:creationId xmlns:a16="http://schemas.microsoft.com/office/drawing/2014/main" id="{708728B1-470E-D3D9-A76B-E70CD29FA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94772" y="3022802"/>
              <a:ext cx="914400" cy="914400"/>
            </a:xfrm>
            <a:prstGeom prst="rect">
              <a:avLst/>
            </a:prstGeom>
          </p:spPr>
        </p:pic>
        <p:pic>
          <p:nvPicPr>
            <p:cNvPr id="12" name="Grafik 11" descr="Arzt mit einfarbiger Füllung">
              <a:extLst>
                <a:ext uri="{FF2B5EF4-FFF2-40B4-BE49-F238E27FC236}">
                  <a16:creationId xmlns:a16="http://schemas.microsoft.com/office/drawing/2014/main" id="{E6991ED7-C657-F64B-243D-8C6395E24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48751" y="3022802"/>
              <a:ext cx="914400" cy="914400"/>
            </a:xfrm>
            <a:prstGeom prst="rect">
              <a:avLst/>
            </a:prstGeom>
          </p:spPr>
        </p:pic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E4348C5C-C5C6-7973-CD71-65C7DA09309D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8682039" y="1928813"/>
              <a:ext cx="862011" cy="11606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D6A2823A-14B6-1037-82B6-BD6729F09C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7784" y="1928813"/>
              <a:ext cx="862011" cy="116066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918C15A8-652D-6B96-E715-E9F24B508D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15908" y="1993989"/>
              <a:ext cx="710386" cy="99536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517EAD4-FE64-C17F-8353-FA759859E9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27516" y="1928813"/>
              <a:ext cx="802484" cy="10939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09E14708-1D9A-D054-07CE-0D482B928590}"/>
                </a:ext>
              </a:extLst>
            </p:cNvPr>
            <p:cNvCxnSpPr/>
            <p:nvPr/>
          </p:nvCxnSpPr>
          <p:spPr>
            <a:xfrm>
              <a:off x="9139239" y="2554988"/>
              <a:ext cx="347921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A170070-F637-3312-D2C5-FD7740F1C953}"/>
                </a:ext>
              </a:extLst>
            </p:cNvPr>
            <p:cNvCxnSpPr/>
            <p:nvPr/>
          </p:nvCxnSpPr>
          <p:spPr>
            <a:xfrm>
              <a:off x="9139239" y="2609757"/>
              <a:ext cx="347921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2FCA7314-E310-EB15-4CFE-4621A95A4F38}"/>
              </a:ext>
            </a:extLst>
          </p:cNvPr>
          <p:cNvSpPr txBox="1"/>
          <p:nvPr/>
        </p:nvSpPr>
        <p:spPr>
          <a:xfrm>
            <a:off x="11448000" y="59580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11/11</a:t>
            </a:r>
          </a:p>
        </p:txBody>
      </p:sp>
    </p:spTree>
    <p:extLst>
      <p:ext uri="{BB962C8B-B14F-4D97-AF65-F5344CB8AC3E}">
        <p14:creationId xmlns:p14="http://schemas.microsoft.com/office/powerpoint/2010/main" val="335864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92990-D072-0B27-3277-97C949EA6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508" y="844601"/>
            <a:ext cx="9990985" cy="1804937"/>
          </a:xfrm>
        </p:spPr>
        <p:txBody>
          <a:bodyPr>
            <a:noAutofit/>
          </a:bodyPr>
          <a:lstStyle/>
          <a:p>
            <a:r>
              <a:rPr lang="en-GB" sz="4000"/>
              <a:t>Using Gated Recurrent Unit Networks </a:t>
            </a:r>
            <a:br>
              <a:rPr lang="en-GB" sz="4000"/>
            </a:br>
            <a:r>
              <a:rPr lang="en-GB" sz="4000"/>
              <a:t>for the Prediction of </a:t>
            </a:r>
            <a:br>
              <a:rPr lang="en-GB" sz="4000"/>
            </a:br>
            <a:r>
              <a:rPr lang="en-GB" sz="4000"/>
              <a:t>Hemodynamic and Pulmonary Decompensation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FAFE52-8E75-5B25-E2A4-FF2D86EBC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3" y="103800"/>
            <a:ext cx="2203017" cy="599736"/>
          </a:xfrm>
          <a:prstGeom prst="rect">
            <a:avLst/>
          </a:prstGeom>
        </p:spPr>
      </p:pic>
      <p:pic>
        <p:nvPicPr>
          <p:cNvPr id="26" name="Grafik 2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F6ACEB9-4BB4-74DE-DBB2-993509128A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82" y="124276"/>
            <a:ext cx="986405" cy="72032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F72C487-BAE7-AFFD-835F-DF73E586A3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496" y="124276"/>
            <a:ext cx="1232695" cy="874093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2DE383B-1371-73B4-FCC8-45AFBA7758B8}"/>
              </a:ext>
            </a:extLst>
          </p:cNvPr>
          <p:cNvGrpSpPr/>
          <p:nvPr/>
        </p:nvGrpSpPr>
        <p:grpSpPr>
          <a:xfrm>
            <a:off x="2284224" y="5727797"/>
            <a:ext cx="7623552" cy="828651"/>
            <a:chOff x="1448330" y="5684935"/>
            <a:chExt cx="7623552" cy="828651"/>
          </a:xfrm>
        </p:grpSpPr>
        <p:pic>
          <p:nvPicPr>
            <p:cNvPr id="33" name="Grafik 32" descr="Ein Bild, das Text, Person, Mann, Wand enthält.&#10;&#10;Automatisch generierte Beschreibung">
              <a:extLst>
                <a:ext uri="{FF2B5EF4-FFF2-40B4-BE49-F238E27FC236}">
                  <a16:creationId xmlns:a16="http://schemas.microsoft.com/office/drawing/2014/main" id="{C1440994-9AB0-AEDD-964E-1BD540A1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338" y="5684935"/>
              <a:ext cx="822544" cy="8179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0C9054D-6887-1AD4-AA2A-092AF491C23B}"/>
                </a:ext>
              </a:extLst>
            </p:cNvPr>
            <p:cNvGrpSpPr/>
            <p:nvPr/>
          </p:nvGrpSpPr>
          <p:grpSpPr>
            <a:xfrm>
              <a:off x="1448330" y="5684935"/>
              <a:ext cx="3378576" cy="818829"/>
              <a:chOff x="7120467" y="3627535"/>
              <a:chExt cx="3378576" cy="818829"/>
            </a:xfrm>
          </p:grpSpPr>
          <p:pic>
            <p:nvPicPr>
              <p:cNvPr id="15" name="Grafik 14" descr="Ein Bild, das Person, draußen enthält.&#10;&#10;Automatisch generierte Beschreibung">
                <a:extLst>
                  <a:ext uri="{FF2B5EF4-FFF2-40B4-BE49-F238E27FC236}">
                    <a16:creationId xmlns:a16="http://schemas.microsoft.com/office/drawing/2014/main" id="{A9A60C82-8585-5994-C7C5-CF781A2D9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998" y="3627535"/>
                <a:ext cx="810045" cy="8179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7" name="Grafik 16" descr="Ein Bild, das Person, Mann, Wand, tragen enthält.&#10;&#10;Automatisch generierte Beschreibung">
                <a:extLst>
                  <a:ext uri="{FF2B5EF4-FFF2-40B4-BE49-F238E27FC236}">
                    <a16:creationId xmlns:a16="http://schemas.microsoft.com/office/drawing/2014/main" id="{470A31DB-900C-F253-7339-FD3365B75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467" y="3627535"/>
                <a:ext cx="843768" cy="8179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Grafik 30" descr="Ein Bild, das Person, Mann, Wand, drinnen enthält.&#10;&#10;Automatisch generierte Beschreibung">
                <a:extLst>
                  <a:ext uri="{FF2B5EF4-FFF2-40B4-BE49-F238E27FC236}">
                    <a16:creationId xmlns:a16="http://schemas.microsoft.com/office/drawing/2014/main" id="{21C99278-8272-A94C-05FD-C1FBF34FF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5446" y="3628454"/>
                <a:ext cx="600953" cy="8179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5" name="Grafik 34" descr="Ein Bild, das Person, Wand, Mann, drinnen enthält.&#10;&#10;Automatisch generierte Beschreibung">
                <a:extLst>
                  <a:ext uri="{FF2B5EF4-FFF2-40B4-BE49-F238E27FC236}">
                    <a16:creationId xmlns:a16="http://schemas.microsoft.com/office/drawing/2014/main" id="{0E3B4496-C936-34F4-E29A-0569A5212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47609" y="3627535"/>
                <a:ext cx="845045" cy="8179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1E57A002-7658-C38B-2929-534FCD4704EF}"/>
                </a:ext>
              </a:extLst>
            </p:cNvPr>
            <p:cNvGrpSpPr/>
            <p:nvPr/>
          </p:nvGrpSpPr>
          <p:grpSpPr>
            <a:xfrm>
              <a:off x="4923250" y="5684935"/>
              <a:ext cx="3237641" cy="828651"/>
              <a:chOff x="7158897" y="4696487"/>
              <a:chExt cx="3237641" cy="828651"/>
            </a:xfrm>
          </p:grpSpPr>
          <p:pic>
            <p:nvPicPr>
              <p:cNvPr id="19" name="Grafik 18" descr="Ein Bild, das Person, Wand, drinnen, lächelnd enthält.&#10;&#10;Automatisch generierte Beschreibung">
                <a:extLst>
                  <a:ext uri="{FF2B5EF4-FFF2-40B4-BE49-F238E27FC236}">
                    <a16:creationId xmlns:a16="http://schemas.microsoft.com/office/drawing/2014/main" id="{E3FD23A9-51C7-2C8F-8C0F-35FC3C345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8897" y="4707228"/>
                <a:ext cx="794725" cy="8179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Grafik 20" descr="Ein Bild, das Person, Wand, drinnen enthält.&#10;&#10;Automatisch generierte Beschreibung">
                <a:extLst>
                  <a:ext uri="{FF2B5EF4-FFF2-40B4-BE49-F238E27FC236}">
                    <a16:creationId xmlns:a16="http://schemas.microsoft.com/office/drawing/2014/main" id="{AF6DC472-4FDC-C34F-0072-21421D6FA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5930" y="4707228"/>
                <a:ext cx="829880" cy="8179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Grafik 22" descr="Ein Bild, das Person, Mann, Anzug, angezogen enthält.&#10;&#10;Automatisch generierte Beschreibung">
                <a:extLst>
                  <a:ext uri="{FF2B5EF4-FFF2-40B4-BE49-F238E27FC236}">
                    <a16:creationId xmlns:a16="http://schemas.microsoft.com/office/drawing/2014/main" id="{8036296B-56DF-C4C0-F2C5-52AC07857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9515" y="4702515"/>
                <a:ext cx="733176" cy="8179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6" name="Grafik 5" descr="Ein Bild, das Person, draußen, Mann enthält.&#10;&#10;Automatisch generierte Beschreibung">
                <a:extLst>
                  <a:ext uri="{FF2B5EF4-FFF2-40B4-BE49-F238E27FC236}">
                    <a16:creationId xmlns:a16="http://schemas.microsoft.com/office/drawing/2014/main" id="{DBD0DC75-2987-E8BB-E684-F630A19C6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6393" y="4696487"/>
                <a:ext cx="640145" cy="8239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FE24CD12-6F3E-4DA7-49DC-B3DFA9D98C2E}"/>
              </a:ext>
            </a:extLst>
          </p:cNvPr>
          <p:cNvSpPr txBox="1"/>
          <p:nvPr/>
        </p:nvSpPr>
        <p:spPr>
          <a:xfrm>
            <a:off x="1672353" y="3792536"/>
            <a:ext cx="8847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Ink Free" panose="03080402000500000000" pitchFamily="66" charset="0"/>
              </a:rPr>
              <a:t>Thank you for your attention!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0D32B27-5E7E-4D10-3A1A-6F40CB741C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96" y="278446"/>
            <a:ext cx="1180438" cy="7308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6292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Overview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52BA9F-C049-475B-A81B-1F05CB8D3536}"/>
              </a:ext>
            </a:extLst>
          </p:cNvPr>
          <p:cNvSpPr txBox="1"/>
          <p:nvPr/>
        </p:nvSpPr>
        <p:spPr>
          <a:xfrm>
            <a:off x="360000" y="1080000"/>
            <a:ext cx="674453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Hemodynamic and pulmonary decompensation </a:t>
            </a:r>
            <a:br>
              <a:rPr lang="en-GB" sz="2400" dirty="0"/>
            </a:br>
            <a:r>
              <a:rPr lang="en-GB" sz="2400" dirty="0"/>
              <a:t>describe the progressive deterioration of the </a:t>
            </a:r>
            <a:br>
              <a:rPr lang="en-GB" sz="2400" dirty="0"/>
            </a:br>
            <a:r>
              <a:rPr lang="en-GB" sz="2400" dirty="0"/>
              <a:t>heart’s and lung’s functionality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Effects of underlying disease can be compensated </a:t>
            </a:r>
            <a:br>
              <a:rPr lang="en-GB" sz="2400" dirty="0"/>
            </a:br>
            <a:r>
              <a:rPr lang="en-GB" sz="2400" dirty="0"/>
              <a:t>for a certain time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Incipient decompensation might lead to </a:t>
            </a:r>
            <a:br>
              <a:rPr lang="en-GB" sz="2400" dirty="0"/>
            </a:br>
            <a:r>
              <a:rPr lang="en-GB" sz="2400" dirty="0"/>
              <a:t>life threatening situation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It is highly desirable to support physicians in </a:t>
            </a:r>
            <a:br>
              <a:rPr lang="en-GB" sz="2400" dirty="0"/>
            </a:br>
            <a:r>
              <a:rPr lang="en-GB" sz="2400" dirty="0"/>
              <a:t>predicting decompensation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9" name="Grafik 8" descr="Ein Bild, das Text, Person, Computer enthält.&#10;&#10;Automatisch generierte Beschreibung">
            <a:extLst>
              <a:ext uri="{FF2B5EF4-FFF2-40B4-BE49-F238E27FC236}">
                <a16:creationId xmlns:a16="http://schemas.microsoft.com/office/drawing/2014/main" id="{967F895B-61BB-01D2-9012-CF420C9A9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84" y="1399599"/>
            <a:ext cx="3942275" cy="514076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37648A9-9EE5-3ABD-8556-60F2895F97A3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1/11</a:t>
            </a:r>
          </a:p>
        </p:txBody>
      </p:sp>
    </p:spTree>
    <p:extLst>
      <p:ext uri="{BB962C8B-B14F-4D97-AF65-F5344CB8AC3E}">
        <p14:creationId xmlns:p14="http://schemas.microsoft.com/office/powerpoint/2010/main" val="309513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Research Questions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52BA9F-C049-475B-A81B-1F05CB8D3536}"/>
              </a:ext>
            </a:extLst>
          </p:cNvPr>
          <p:cNvSpPr txBox="1"/>
          <p:nvPr/>
        </p:nvSpPr>
        <p:spPr>
          <a:xfrm>
            <a:off x="360000" y="1080000"/>
            <a:ext cx="76097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Definition of hemodynamic and pulmonary </a:t>
            </a:r>
            <a:br>
              <a:rPr lang="en-GB" sz="2400" dirty="0"/>
            </a:br>
            <a:r>
              <a:rPr lang="en-GB" sz="2400" dirty="0"/>
              <a:t>decompensation as severity score  time series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Prediction of  the maximal decompensation </a:t>
            </a:r>
            <a:br>
              <a:rPr lang="en-GB" sz="2400" dirty="0"/>
            </a:br>
            <a:r>
              <a:rPr lang="en-GB" sz="2400" dirty="0"/>
              <a:t>severity class until a given time horizon (classification)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Estimation of decompensation scores for a given </a:t>
            </a:r>
            <a:br>
              <a:rPr lang="en-GB" sz="2400" dirty="0"/>
            </a:br>
            <a:r>
              <a:rPr lang="en-GB" sz="2400" dirty="0"/>
              <a:t>point in future time (regression)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BFAB828-AD08-1279-887A-EA1B5FD0D136}"/>
              </a:ext>
            </a:extLst>
          </p:cNvPr>
          <p:cNvGrpSpPr/>
          <p:nvPr/>
        </p:nvGrpSpPr>
        <p:grpSpPr>
          <a:xfrm>
            <a:off x="7550676" y="1874467"/>
            <a:ext cx="4505337" cy="4877378"/>
            <a:chOff x="7656021" y="1949450"/>
            <a:chExt cx="4505337" cy="4877378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1BC375EA-5DA1-DE42-16F3-4193436D3EA1}"/>
                </a:ext>
              </a:extLst>
            </p:cNvPr>
            <p:cNvSpPr/>
            <p:nvPr/>
          </p:nvSpPr>
          <p:spPr>
            <a:xfrm>
              <a:off x="9954492" y="1949450"/>
              <a:ext cx="2206866" cy="670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85E84F5-BA4F-2EE5-8D35-F19F74BB3965}"/>
                </a:ext>
              </a:extLst>
            </p:cNvPr>
            <p:cNvSpPr/>
            <p:nvPr/>
          </p:nvSpPr>
          <p:spPr>
            <a:xfrm>
              <a:off x="7671752" y="1949450"/>
              <a:ext cx="2206866" cy="119691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25F8841-28A5-C06F-D3BF-ABC07381DD23}"/>
                </a:ext>
              </a:extLst>
            </p:cNvPr>
            <p:cNvSpPr/>
            <p:nvPr/>
          </p:nvSpPr>
          <p:spPr>
            <a:xfrm>
              <a:off x="9954492" y="2620340"/>
              <a:ext cx="2206866" cy="41681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BC04AED-A7A9-2817-6513-6D86C3719F12}"/>
                </a:ext>
              </a:extLst>
            </p:cNvPr>
            <p:cNvSpPr/>
            <p:nvPr/>
          </p:nvSpPr>
          <p:spPr>
            <a:xfrm>
              <a:off x="7671752" y="3146367"/>
              <a:ext cx="2206866" cy="3649288"/>
            </a:xfrm>
            <a:prstGeom prst="rect">
              <a:avLst/>
            </a:prstGeom>
            <a:solidFill>
              <a:srgbClr val="FF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Grafik 5" descr="Herz Organ Silhouette">
              <a:extLst>
                <a:ext uri="{FF2B5EF4-FFF2-40B4-BE49-F238E27FC236}">
                  <a16:creationId xmlns:a16="http://schemas.microsoft.com/office/drawing/2014/main" id="{F8258026-232C-16B8-CF24-9EFFD6F86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10119" y="5912428"/>
              <a:ext cx="914400" cy="914400"/>
            </a:xfrm>
            <a:prstGeom prst="rect">
              <a:avLst/>
            </a:prstGeom>
          </p:spPr>
        </p:pic>
        <p:pic>
          <p:nvPicPr>
            <p:cNvPr id="8" name="Grafik 7" descr="Lungen Silhouette">
              <a:extLst>
                <a:ext uri="{FF2B5EF4-FFF2-40B4-BE49-F238E27FC236}">
                  <a16:creationId xmlns:a16="http://schemas.microsoft.com/office/drawing/2014/main" id="{068F6CE5-92EF-9834-0ABD-2F9B3756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87218" y="5897089"/>
              <a:ext cx="914400" cy="91440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BC5F8E2A-C4A4-85EC-E122-C7B78038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021" y="2005738"/>
              <a:ext cx="2222597" cy="393786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C77AC3F-7222-49EC-075F-FB8B539A8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492" y="2005738"/>
              <a:ext cx="2206866" cy="3914368"/>
            </a:xfrm>
            <a:prstGeom prst="rect">
              <a:avLst/>
            </a:prstGeom>
          </p:spPr>
        </p:pic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736A4BFC-87F1-54CF-7803-29C1669B946C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2/11</a:t>
            </a:r>
          </a:p>
        </p:txBody>
      </p:sp>
    </p:spTree>
    <p:extLst>
      <p:ext uri="{BB962C8B-B14F-4D97-AF65-F5344CB8AC3E}">
        <p14:creationId xmlns:p14="http://schemas.microsoft.com/office/powerpoint/2010/main" val="60936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Dataset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2D2287E-5813-214C-4015-057964E26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066300"/>
            <a:ext cx="6781773" cy="462008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3AE794B-CAA4-F7BB-8D6E-E18ED0A26E7B}"/>
              </a:ext>
            </a:extLst>
          </p:cNvPr>
          <p:cNvSpPr txBox="1"/>
          <p:nvPr/>
        </p:nvSpPr>
        <p:spPr>
          <a:xfrm>
            <a:off x="360000" y="1080000"/>
            <a:ext cx="774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Data from 10,283 cases collected between 2013 and 2021 </a:t>
            </a:r>
            <a:br>
              <a:rPr lang="en-GB" sz="2400" dirty="0"/>
            </a:br>
            <a:r>
              <a:rPr lang="en-GB" sz="2400" dirty="0"/>
              <a:t>at ICU of Klinikum Bremen-Mitte in Germany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54B44E5-9DD5-9E54-0130-5E6F70D36B3E}"/>
              </a:ext>
            </a:extLst>
          </p:cNvPr>
          <p:cNvGrpSpPr/>
          <p:nvPr/>
        </p:nvGrpSpPr>
        <p:grpSpPr>
          <a:xfrm>
            <a:off x="8337884" y="1219407"/>
            <a:ext cx="3785344" cy="5458593"/>
            <a:chOff x="8292164" y="1257853"/>
            <a:chExt cx="3785344" cy="5458593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12B4245D-732F-AF16-14F2-2F9B5CF113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92164" y="3776997"/>
              <a:ext cx="3782742" cy="2939449"/>
              <a:chOff x="6733992" y="2618317"/>
              <a:chExt cx="2743200" cy="2131653"/>
            </a:xfrm>
          </p:grpSpPr>
          <p:pic>
            <p:nvPicPr>
              <p:cNvPr id="40" name="Grafik 16">
                <a:extLst>
                  <a:ext uri="{FF2B5EF4-FFF2-40B4-BE49-F238E27FC236}">
                    <a16:creationId xmlns:a16="http://schemas.microsoft.com/office/drawing/2014/main" id="{106C981D-8F79-2E5C-2744-6761BEB66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33992" y="2699316"/>
                <a:ext cx="2743200" cy="2050654"/>
              </a:xfrm>
              <a:prstGeom prst="rect">
                <a:avLst/>
              </a:prstGeom>
            </p:spPr>
          </p:pic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CFB3EBD1-0EC1-1A3A-61C2-2B15806F8739}"/>
                  </a:ext>
                </a:extLst>
              </p:cNvPr>
              <p:cNvSpPr/>
              <p:nvPr/>
            </p:nvSpPr>
            <p:spPr>
              <a:xfrm>
                <a:off x="6869439" y="2618317"/>
                <a:ext cx="2557136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7EC70DF2-7768-8588-F507-7DCE4FD82BFA}"/>
                  </a:ext>
                </a:extLst>
              </p:cNvPr>
              <p:cNvSpPr txBox="1"/>
              <p:nvPr/>
            </p:nvSpPr>
            <p:spPr>
              <a:xfrm>
                <a:off x="7088592" y="2997165"/>
                <a:ext cx="15188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heart frequency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21FF89-46FD-8205-809C-6432F21B3922}"/>
                </a:ext>
              </a:extLst>
            </p:cNvPr>
            <p:cNvGrpSpPr/>
            <p:nvPr/>
          </p:nvGrpSpPr>
          <p:grpSpPr>
            <a:xfrm>
              <a:off x="8300806" y="1257853"/>
              <a:ext cx="3776702" cy="2827755"/>
              <a:chOff x="-47958" y="3162851"/>
              <a:chExt cx="4588267" cy="3435404"/>
            </a:xfrm>
          </p:grpSpPr>
          <p:pic>
            <p:nvPicPr>
              <p:cNvPr id="23" name="Grafik 3">
                <a:extLst>
                  <a:ext uri="{FF2B5EF4-FFF2-40B4-BE49-F238E27FC236}">
                    <a16:creationId xmlns:a16="http://schemas.microsoft.com/office/drawing/2014/main" id="{8D31648A-6380-8157-E3F3-195922DB7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 bwMode="auto">
              <a:xfrm>
                <a:off x="-47958" y="3162851"/>
                <a:ext cx="4588267" cy="3435404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3195E161-8878-0598-59AD-2A85227F5A5E}"/>
                  </a:ext>
                </a:extLst>
              </p:cNvPr>
              <p:cNvSpPr/>
              <p:nvPr/>
            </p:nvSpPr>
            <p:spPr>
              <a:xfrm>
                <a:off x="1089767" y="3243165"/>
                <a:ext cx="2557136" cy="304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0C0F6EF-6087-CA04-7B2C-35911B5BBECA}"/>
                  </a:ext>
                </a:extLst>
              </p:cNvPr>
              <p:cNvSpPr txBox="1"/>
              <p:nvPr/>
            </p:nvSpPr>
            <p:spPr>
              <a:xfrm>
                <a:off x="2386602" y="3617794"/>
                <a:ext cx="1680128" cy="411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case durations</a:t>
                </a:r>
              </a:p>
            </p:txBody>
          </p:sp>
        </p:grp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0FCF0979-EB62-C42E-0B2C-9E6E83B83347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3/11</a:t>
            </a:r>
          </a:p>
        </p:txBody>
      </p:sp>
    </p:spTree>
    <p:extLst>
      <p:ext uri="{BB962C8B-B14F-4D97-AF65-F5344CB8AC3E}">
        <p14:creationId xmlns:p14="http://schemas.microsoft.com/office/powerpoint/2010/main" val="80741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feld 190">
            <a:extLst>
              <a:ext uri="{FF2B5EF4-FFF2-40B4-BE49-F238E27FC236}">
                <a16:creationId xmlns:a16="http://schemas.microsoft.com/office/drawing/2014/main" id="{A8322574-4D0E-E814-6CE9-E174847F63DB}"/>
              </a:ext>
            </a:extLst>
          </p:cNvPr>
          <p:cNvSpPr txBox="1"/>
          <p:nvPr/>
        </p:nvSpPr>
        <p:spPr>
          <a:xfrm rot="5400000">
            <a:off x="10998990" y="5183127"/>
            <a:ext cx="1466235" cy="307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lab results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Data Filtering and Preprocessing</a:t>
            </a:r>
          </a:p>
        </p:txBody>
      </p:sp>
      <p:sp>
        <p:nvSpPr>
          <p:cNvPr id="188" name="Textfeld 187">
            <a:extLst>
              <a:ext uri="{FF2B5EF4-FFF2-40B4-BE49-F238E27FC236}">
                <a16:creationId xmlns:a16="http://schemas.microsoft.com/office/drawing/2014/main" id="{733B630C-2761-ABDE-43E2-23567AB4E153}"/>
              </a:ext>
            </a:extLst>
          </p:cNvPr>
          <p:cNvSpPr txBox="1"/>
          <p:nvPr/>
        </p:nvSpPr>
        <p:spPr>
          <a:xfrm rot="5400000">
            <a:off x="10912884" y="2403919"/>
            <a:ext cx="1627690" cy="307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assessment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0E32EC-E0FF-FCB1-4410-4F086D04CF78}"/>
              </a:ext>
            </a:extLst>
          </p:cNvPr>
          <p:cNvSpPr txBox="1"/>
          <p:nvPr/>
        </p:nvSpPr>
        <p:spPr>
          <a:xfrm>
            <a:off x="360000" y="1080000"/>
            <a:ext cx="3823226" cy="30777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Padding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Corrupt Case Removal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Start- / Endtime Alignment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Resampling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Missing Value Imputation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(Standardization)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C8D9D13A-132F-A30D-61D0-7048270D89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9539" y="1188955"/>
            <a:ext cx="6406080" cy="2737412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8736F674-D559-D793-8486-9D1936BF7A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9539" y="3969711"/>
            <a:ext cx="6406080" cy="273430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A2D969A-B669-5C50-06F9-3D5C39D9BBC0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4/11</a:t>
            </a:r>
          </a:p>
        </p:txBody>
      </p:sp>
    </p:spTree>
    <p:extLst>
      <p:ext uri="{BB962C8B-B14F-4D97-AF65-F5344CB8AC3E}">
        <p14:creationId xmlns:p14="http://schemas.microsoft.com/office/powerpoint/2010/main" val="10119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Decompensation Score: Pulmonary Example</a:t>
            </a:r>
          </a:p>
        </p:txBody>
      </p:sp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F9566050-1F24-A182-D193-9D532EC27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" y="2314152"/>
            <a:ext cx="11160000" cy="4418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0B39CB9-2D6B-32D3-3692-38C9B6BD92B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89207" y="1089158"/>
                <a:ext cx="8213585" cy="1179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i="1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𝑑𝑠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d>
                        <m:dPr>
                          <m:begChr m:val="{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0,…, 4]:</m:t>
                                </m:r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𝑛𝑜𝑛𝑒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[5,…,20]:</m:t>
                                </m:r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𝑏𝑒𝑔𝑖𝑛𝑛𝑖𝑛𝑔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𝑚𝑜𝑑𝑒𝑟𝑎𝑡𝑒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[21,…,39]:</m:t>
                                </m:r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𝑠𝑒𝑣𝑒𝑟𝑒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0B39CB9-2D6B-32D3-3692-38C9B6BD9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207" y="1089158"/>
                <a:ext cx="8213585" cy="1179105"/>
              </a:xfrm>
              <a:prstGeom prst="rect">
                <a:avLst/>
              </a:prstGeom>
              <a:blipFill>
                <a:blip r:embed="rId4"/>
                <a:stretch>
                  <a:fillRect b="-15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>
            <a:extLst>
              <a:ext uri="{FF2B5EF4-FFF2-40B4-BE49-F238E27FC236}">
                <a16:creationId xmlns:a16="http://schemas.microsoft.com/office/drawing/2014/main" id="{CA39F37D-DF8C-7B4A-732C-5109D159F449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5/11</a:t>
            </a:r>
          </a:p>
        </p:txBody>
      </p:sp>
    </p:spTree>
    <p:extLst>
      <p:ext uri="{BB962C8B-B14F-4D97-AF65-F5344CB8AC3E}">
        <p14:creationId xmlns:p14="http://schemas.microsoft.com/office/powerpoint/2010/main" val="366006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Decompensation Scores: exemplary time series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45D60A-A86C-C800-0383-11D7FBF061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09" y="1023343"/>
            <a:ext cx="10556189" cy="28883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C8CD5BD-1BDC-500B-E312-98F8FA443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09" y="3911669"/>
            <a:ext cx="10556189" cy="284814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74ECFF9-FD83-DCFA-388D-8DF5B53A08E7}"/>
              </a:ext>
            </a:extLst>
          </p:cNvPr>
          <p:cNvSpPr txBox="1"/>
          <p:nvPr/>
        </p:nvSpPr>
        <p:spPr>
          <a:xfrm rot="16200000">
            <a:off x="-209666" y="2175002"/>
            <a:ext cx="1543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pulmonary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7FC76EC-BFB1-18A5-722F-BEAA0A6C6E48}"/>
              </a:ext>
            </a:extLst>
          </p:cNvPr>
          <p:cNvSpPr txBox="1"/>
          <p:nvPr/>
        </p:nvSpPr>
        <p:spPr>
          <a:xfrm rot="16200000">
            <a:off x="-419724" y="5034251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hemodynamic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91F710F-1088-6897-0F1B-CF3D26A88FF4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6/11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5A4AF58-AD70-B353-7B4B-8285801B6D76}"/>
              </a:ext>
            </a:extLst>
          </p:cNvPr>
          <p:cNvGrpSpPr/>
          <p:nvPr/>
        </p:nvGrpSpPr>
        <p:grpSpPr>
          <a:xfrm>
            <a:off x="1333499" y="1131094"/>
            <a:ext cx="1990725" cy="1227534"/>
            <a:chOff x="1333499" y="1131094"/>
            <a:chExt cx="1990725" cy="1227534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0A1224F-5DC5-14EE-73AB-CDC3388D1D1C}"/>
                </a:ext>
              </a:extLst>
            </p:cNvPr>
            <p:cNvSpPr/>
            <p:nvPr/>
          </p:nvSpPr>
          <p:spPr>
            <a:xfrm>
              <a:off x="1333499" y="1131094"/>
              <a:ext cx="1990725" cy="1227534"/>
            </a:xfrm>
            <a:prstGeom prst="rect">
              <a:avLst/>
            </a:prstGeom>
            <a:solidFill>
              <a:srgbClr val="E5EC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Decomp. Score</a:t>
              </a:r>
            </a:p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24h m.a. Decomp Score</a:t>
              </a:r>
            </a:p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Confidence</a:t>
              </a:r>
            </a:p>
          </p:txBody>
        </p: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292AD4EF-5FB9-5E5F-33DA-6D679E68783F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74" y="1568530"/>
              <a:ext cx="317976" cy="0"/>
            </a:xfrm>
            <a:prstGeom prst="line">
              <a:avLst/>
            </a:prstGeom>
            <a:ln w="31750">
              <a:solidFill>
                <a:srgbClr val="EF55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070D5488-A529-55E6-26DA-9EABAE89F66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74" y="1754267"/>
              <a:ext cx="317976" cy="0"/>
            </a:xfrm>
            <a:prstGeom prst="line">
              <a:avLst/>
            </a:prstGeom>
            <a:ln w="31750">
              <a:solidFill>
                <a:srgbClr val="AB63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35FC73A1-3A3D-9D06-4BFF-5E47E3E83F9D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74" y="1934051"/>
              <a:ext cx="317976" cy="0"/>
            </a:xfrm>
            <a:prstGeom prst="line">
              <a:avLst/>
            </a:prstGeom>
            <a:ln w="31750">
              <a:solidFill>
                <a:srgbClr val="00CC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3938BDD2-8D02-E757-BAFB-1948700860C9}"/>
              </a:ext>
            </a:extLst>
          </p:cNvPr>
          <p:cNvGrpSpPr/>
          <p:nvPr/>
        </p:nvGrpSpPr>
        <p:grpSpPr>
          <a:xfrm>
            <a:off x="1317625" y="3969878"/>
            <a:ext cx="1909761" cy="1227534"/>
            <a:chOff x="1333499" y="1131094"/>
            <a:chExt cx="1990725" cy="12275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EE646D8-E5BB-F2EB-8D1A-8275BD945812}"/>
                </a:ext>
              </a:extLst>
            </p:cNvPr>
            <p:cNvSpPr/>
            <p:nvPr/>
          </p:nvSpPr>
          <p:spPr>
            <a:xfrm>
              <a:off x="1333499" y="1131094"/>
              <a:ext cx="1990725" cy="1227534"/>
            </a:xfrm>
            <a:prstGeom prst="rect">
              <a:avLst/>
            </a:prstGeom>
            <a:solidFill>
              <a:srgbClr val="E5EC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Decomp. Score</a:t>
              </a:r>
            </a:p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24h m.a. Decomp Score</a:t>
              </a:r>
            </a:p>
            <a:p>
              <a:pPr algn="r"/>
              <a:r>
                <a:rPr lang="en-GB" sz="1200" dirty="0">
                  <a:solidFill>
                    <a:schemeClr val="tx1"/>
                  </a:solidFill>
                </a:rPr>
                <a:t>Confidence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D4E8BBA6-8601-E822-5E83-C89C7962A0C1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74" y="1568530"/>
              <a:ext cx="247809" cy="0"/>
            </a:xfrm>
            <a:prstGeom prst="line">
              <a:avLst/>
            </a:prstGeom>
            <a:ln w="31750">
              <a:solidFill>
                <a:srgbClr val="636E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5E04D7BF-872F-00E8-BE1C-3C89C678F853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74" y="1754267"/>
              <a:ext cx="247809" cy="0"/>
            </a:xfrm>
            <a:prstGeom prst="line">
              <a:avLst/>
            </a:prstGeom>
            <a:ln w="31750">
              <a:solidFill>
                <a:srgbClr val="B6E8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980F2711-D21E-2083-9283-4D1EC4348A8A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74" y="1934051"/>
              <a:ext cx="247809" cy="0"/>
            </a:xfrm>
            <a:prstGeom prst="line">
              <a:avLst/>
            </a:prstGeom>
            <a:ln w="31750">
              <a:solidFill>
                <a:srgbClr val="FF66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000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35E24151-15E1-6D9C-73BA-02B8EF5F75E3}"/>
              </a:ext>
            </a:extLst>
          </p:cNvPr>
          <p:cNvSpPr/>
          <p:nvPr/>
        </p:nvSpPr>
        <p:spPr>
          <a:xfrm>
            <a:off x="54054" y="1099082"/>
            <a:ext cx="3658348" cy="4199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11832000" cy="720000"/>
          </a:xfrm>
        </p:spPr>
        <p:txBody>
          <a:bodyPr>
            <a:noAutofit/>
          </a:bodyPr>
          <a:lstStyle/>
          <a:p>
            <a:r>
              <a:rPr lang="en-GB" sz="3200"/>
              <a:t>Gated Recurrent Unit-based Network for Pulmonary Classification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B791D1CC-7DE6-1E33-4EE4-35E25B51BBAD}"/>
              </a:ext>
            </a:extLst>
          </p:cNvPr>
          <p:cNvGrpSpPr/>
          <p:nvPr/>
        </p:nvGrpSpPr>
        <p:grpSpPr>
          <a:xfrm>
            <a:off x="3368613" y="1099081"/>
            <a:ext cx="3289033" cy="5758919"/>
            <a:chOff x="3368613" y="1099081"/>
            <a:chExt cx="3289033" cy="5758919"/>
          </a:xfrm>
        </p:grpSpPr>
        <p:sp>
          <p:nvSpPr>
            <p:cNvPr id="893" name="Rechteck 892">
              <a:extLst>
                <a:ext uri="{FF2B5EF4-FFF2-40B4-BE49-F238E27FC236}">
                  <a16:creationId xmlns:a16="http://schemas.microsoft.com/office/drawing/2014/main" id="{0F0B0C47-7A6B-77E7-48D1-96CD33EC6DDE}"/>
                </a:ext>
              </a:extLst>
            </p:cNvPr>
            <p:cNvSpPr/>
            <p:nvPr/>
          </p:nvSpPr>
          <p:spPr>
            <a:xfrm>
              <a:off x="3712403" y="1099081"/>
              <a:ext cx="2945243" cy="56980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2A22768E-14EE-AA5B-CF2F-9B2C4F685408}"/>
                </a:ext>
              </a:extLst>
            </p:cNvPr>
            <p:cNvGrpSpPr/>
            <p:nvPr/>
          </p:nvGrpSpPr>
          <p:grpSpPr>
            <a:xfrm>
              <a:off x="3640429" y="1214752"/>
              <a:ext cx="2965450" cy="5643248"/>
              <a:chOff x="5272399" y="1121201"/>
              <a:chExt cx="2965450" cy="5643248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FE0BD57-C3D9-5971-454C-90A64D427AC0}"/>
                  </a:ext>
                </a:extLst>
              </p:cNvPr>
              <p:cNvSpPr txBox="1"/>
              <p:nvPr/>
            </p:nvSpPr>
            <p:spPr>
              <a:xfrm>
                <a:off x="5272399" y="5933452"/>
                <a:ext cx="29654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/>
                  <a:t>pulmonary </a:t>
                </a:r>
                <a:br>
                  <a:rPr lang="en-GB" sz="2400"/>
                </a:br>
                <a:r>
                  <a:rPr lang="en-GB" sz="2400"/>
                  <a:t>classification network</a:t>
                </a:r>
              </a:p>
            </p:txBody>
          </p:sp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147DE249-9B1C-CAE9-ED95-721AD954F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772" y="1121201"/>
                <a:ext cx="2148704" cy="4705350"/>
              </a:xfrm>
              <a:prstGeom prst="rect">
                <a:avLst/>
              </a:prstGeom>
            </p:spPr>
          </p:pic>
        </p:grpSp>
        <p:cxnSp>
          <p:nvCxnSpPr>
            <p:cNvPr id="357" name="Gerade Verbindung mit Pfeil 356">
              <a:extLst>
                <a:ext uri="{FF2B5EF4-FFF2-40B4-BE49-F238E27FC236}">
                  <a16:creationId xmlns:a16="http://schemas.microsoft.com/office/drawing/2014/main" id="{91CCD97E-4FF4-C6BE-E90E-2B928D2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13" y="1859205"/>
              <a:ext cx="72141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4" name="Gruppieren 2063">
            <a:extLst>
              <a:ext uri="{FF2B5EF4-FFF2-40B4-BE49-F238E27FC236}">
                <a16:creationId xmlns:a16="http://schemas.microsoft.com/office/drawing/2014/main" id="{8484549F-56D9-B80F-9570-8AD8BED2061F}"/>
              </a:ext>
            </a:extLst>
          </p:cNvPr>
          <p:cNvGrpSpPr/>
          <p:nvPr/>
        </p:nvGrpSpPr>
        <p:grpSpPr>
          <a:xfrm>
            <a:off x="783202" y="2076346"/>
            <a:ext cx="2615161" cy="2705307"/>
            <a:chOff x="4689273" y="1876108"/>
            <a:chExt cx="2615161" cy="2705307"/>
          </a:xfrm>
        </p:grpSpPr>
        <p:grpSp>
          <p:nvGrpSpPr>
            <p:cNvPr id="1767" name="Gruppieren 1766">
              <a:extLst>
                <a:ext uri="{FF2B5EF4-FFF2-40B4-BE49-F238E27FC236}">
                  <a16:creationId xmlns:a16="http://schemas.microsoft.com/office/drawing/2014/main" id="{EE152663-289B-B6C3-2645-FB6D1B599BC8}"/>
                </a:ext>
              </a:extLst>
            </p:cNvPr>
            <p:cNvGrpSpPr/>
            <p:nvPr/>
          </p:nvGrpSpPr>
          <p:grpSpPr>
            <a:xfrm>
              <a:off x="5293050" y="3693517"/>
              <a:ext cx="2011384" cy="887898"/>
              <a:chOff x="924687" y="2641186"/>
              <a:chExt cx="2011384" cy="887898"/>
            </a:xfrm>
          </p:grpSpPr>
          <p:sp>
            <p:nvSpPr>
              <p:cNvPr id="360" name="Geschweifte Klammer links 359">
                <a:extLst>
                  <a:ext uri="{FF2B5EF4-FFF2-40B4-BE49-F238E27FC236}">
                    <a16:creationId xmlns:a16="http://schemas.microsoft.com/office/drawing/2014/main" id="{C8206B58-21FB-7B5C-2BF9-4F856DB74A13}"/>
                  </a:ext>
                </a:extLst>
              </p:cNvPr>
              <p:cNvSpPr/>
              <p:nvPr/>
            </p:nvSpPr>
            <p:spPr>
              <a:xfrm rot="16200000">
                <a:off x="1693670" y="2128645"/>
                <a:ext cx="340890" cy="1365971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Textfeld 360">
                <a:extLst>
                  <a:ext uri="{FF2B5EF4-FFF2-40B4-BE49-F238E27FC236}">
                    <a16:creationId xmlns:a16="http://schemas.microsoft.com/office/drawing/2014/main" id="{FF298442-A39D-145C-67F8-67BEB9F2D02B}"/>
                  </a:ext>
                </a:extLst>
              </p:cNvPr>
              <p:cNvSpPr txBox="1"/>
              <p:nvPr/>
            </p:nvSpPr>
            <p:spPr>
              <a:xfrm>
                <a:off x="924687" y="2944309"/>
                <a:ext cx="20113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/>
                  <a:t>length of observation </a:t>
                </a:r>
                <a:br>
                  <a:rPr lang="en-GB" sz="1600"/>
                </a:br>
                <a:r>
                  <a:rPr lang="en-GB" sz="1600"/>
                  <a:t>time frame</a:t>
                </a:r>
              </a:p>
            </p:txBody>
          </p:sp>
        </p:grpSp>
        <p:grpSp>
          <p:nvGrpSpPr>
            <p:cNvPr id="1768" name="Gruppieren 1767">
              <a:extLst>
                <a:ext uri="{FF2B5EF4-FFF2-40B4-BE49-F238E27FC236}">
                  <a16:creationId xmlns:a16="http://schemas.microsoft.com/office/drawing/2014/main" id="{0E5E78DA-81FD-88D7-C3F1-99560FECD816}"/>
                </a:ext>
              </a:extLst>
            </p:cNvPr>
            <p:cNvGrpSpPr/>
            <p:nvPr/>
          </p:nvGrpSpPr>
          <p:grpSpPr>
            <a:xfrm>
              <a:off x="4689273" y="2122036"/>
              <a:ext cx="780566" cy="1882760"/>
              <a:chOff x="293078" y="1050589"/>
              <a:chExt cx="780566" cy="1882760"/>
            </a:xfrm>
          </p:grpSpPr>
          <p:sp>
            <p:nvSpPr>
              <p:cNvPr id="362" name="Textfeld 361">
                <a:extLst>
                  <a:ext uri="{FF2B5EF4-FFF2-40B4-BE49-F238E27FC236}">
                    <a16:creationId xmlns:a16="http://schemas.microsoft.com/office/drawing/2014/main" id="{D42FD609-9DE5-A25E-1EC5-B38A97E36603}"/>
                  </a:ext>
                </a:extLst>
              </p:cNvPr>
              <p:cNvSpPr txBox="1"/>
              <p:nvPr/>
            </p:nvSpPr>
            <p:spPr>
              <a:xfrm rot="16200000">
                <a:off x="-355914" y="1699581"/>
                <a:ext cx="188276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/>
                  <a:t>number of observed</a:t>
                </a:r>
                <a:br>
                  <a:rPr lang="en-GB" sz="1600"/>
                </a:br>
                <a:r>
                  <a:rPr lang="en-GB" sz="1600"/>
                  <a:t>parameters</a:t>
                </a:r>
              </a:p>
            </p:txBody>
          </p:sp>
          <p:sp>
            <p:nvSpPr>
              <p:cNvPr id="363" name="Geschweifte Klammer links 362">
                <a:extLst>
                  <a:ext uri="{FF2B5EF4-FFF2-40B4-BE49-F238E27FC236}">
                    <a16:creationId xmlns:a16="http://schemas.microsoft.com/office/drawing/2014/main" id="{88E9E033-230E-7D02-BFA5-09B797151528}"/>
                  </a:ext>
                </a:extLst>
              </p:cNvPr>
              <p:cNvSpPr/>
              <p:nvPr/>
            </p:nvSpPr>
            <p:spPr>
              <a:xfrm>
                <a:off x="732754" y="1162527"/>
                <a:ext cx="340890" cy="1276844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69" name="Gruppieren 1768">
              <a:extLst>
                <a:ext uri="{FF2B5EF4-FFF2-40B4-BE49-F238E27FC236}">
                  <a16:creationId xmlns:a16="http://schemas.microsoft.com/office/drawing/2014/main" id="{60556684-BB94-8D60-2CF3-7B1DDE1357CB}"/>
                </a:ext>
              </a:extLst>
            </p:cNvPr>
            <p:cNvGrpSpPr/>
            <p:nvPr/>
          </p:nvGrpSpPr>
          <p:grpSpPr>
            <a:xfrm>
              <a:off x="5559895" y="1876108"/>
              <a:ext cx="1722226" cy="1722904"/>
              <a:chOff x="822884" y="1121202"/>
              <a:chExt cx="1722226" cy="1722904"/>
            </a:xfrm>
          </p:grpSpPr>
          <p:grpSp>
            <p:nvGrpSpPr>
              <p:cNvPr id="646" name="Gruppieren 645">
                <a:extLst>
                  <a:ext uri="{FF2B5EF4-FFF2-40B4-BE49-F238E27FC236}">
                    <a16:creationId xmlns:a16="http://schemas.microsoft.com/office/drawing/2014/main" id="{75F59604-8FE1-157D-2022-F2058B4B249B}"/>
                  </a:ext>
                </a:extLst>
              </p:cNvPr>
              <p:cNvGrpSpPr/>
              <p:nvPr/>
            </p:nvGrpSpPr>
            <p:grpSpPr>
              <a:xfrm>
                <a:off x="1179146" y="1121202"/>
                <a:ext cx="1365964" cy="1388035"/>
                <a:chOff x="1179146" y="1121202"/>
                <a:chExt cx="1365964" cy="1388035"/>
              </a:xfrm>
            </p:grpSpPr>
            <p:sp>
              <p:nvSpPr>
                <p:cNvPr id="645" name="Rechteck 644">
                  <a:extLst>
                    <a:ext uri="{FF2B5EF4-FFF2-40B4-BE49-F238E27FC236}">
                      <a16:creationId xmlns:a16="http://schemas.microsoft.com/office/drawing/2014/main" id="{3C258154-9B3C-7C71-7ABE-8E52BDBCA067}"/>
                    </a:ext>
                  </a:extLst>
                </p:cNvPr>
                <p:cNvSpPr/>
                <p:nvPr/>
              </p:nvSpPr>
              <p:spPr>
                <a:xfrm>
                  <a:off x="1179146" y="1121202"/>
                  <a:ext cx="1358527" cy="131816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58" name="Gruppieren 357">
                  <a:extLst>
                    <a:ext uri="{FF2B5EF4-FFF2-40B4-BE49-F238E27FC236}">
                      <a16:creationId xmlns:a16="http://schemas.microsoft.com/office/drawing/2014/main" id="{AA9DA574-0D2A-EADB-D2B6-26D131D7DB9C}"/>
                    </a:ext>
                  </a:extLst>
                </p:cNvPr>
                <p:cNvGrpSpPr/>
                <p:nvPr/>
              </p:nvGrpSpPr>
              <p:grpSpPr>
                <a:xfrm>
                  <a:off x="1179146" y="1150263"/>
                  <a:ext cx="1365964" cy="1358974"/>
                  <a:chOff x="302711" y="1570693"/>
                  <a:chExt cx="1365964" cy="1358974"/>
                </a:xfrm>
                <a:solidFill>
                  <a:schemeClr val="bg1"/>
                </a:solidFill>
              </p:grpSpPr>
              <p:grpSp>
                <p:nvGrpSpPr>
                  <p:cNvPr id="86" name="Gruppieren 85">
                    <a:extLst>
                      <a:ext uri="{FF2B5EF4-FFF2-40B4-BE49-F238E27FC236}">
                        <a16:creationId xmlns:a16="http://schemas.microsoft.com/office/drawing/2014/main" id="{505AC7A6-DAED-D266-FE7E-90D52411051E}"/>
                      </a:ext>
                    </a:extLst>
                  </p:cNvPr>
                  <p:cNvGrpSpPr/>
                  <p:nvPr/>
                </p:nvGrpSpPr>
                <p:grpSpPr>
                  <a:xfrm>
                    <a:off x="302711" y="2895518"/>
                    <a:ext cx="1365964" cy="34149"/>
                    <a:chOff x="1260000" y="4140000"/>
                    <a:chExt cx="3600000" cy="90000"/>
                  </a:xfrm>
                  <a:grpFill/>
                </p:grpSpPr>
                <p:cxnSp>
                  <p:nvCxnSpPr>
                    <p:cNvPr id="141" name="Gerader Verbinder 140">
                      <a:extLst>
                        <a:ext uri="{FF2B5EF4-FFF2-40B4-BE49-F238E27FC236}">
                          <a16:creationId xmlns:a16="http://schemas.microsoft.com/office/drawing/2014/main" id="{321C99E9-569C-E27B-7063-58C79A936C8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260000" y="4140000"/>
                      <a:ext cx="3600000" cy="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Gerader Verbinder 141">
                      <a:extLst>
                        <a:ext uri="{FF2B5EF4-FFF2-40B4-BE49-F238E27FC236}">
                          <a16:creationId xmlns:a16="http://schemas.microsoft.com/office/drawing/2014/main" id="{6BC5EDCD-D911-6551-D9A5-D48BC620F27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4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Gerader Verbinder 142">
                      <a:extLst>
                        <a:ext uri="{FF2B5EF4-FFF2-40B4-BE49-F238E27FC236}">
                          <a16:creationId xmlns:a16="http://schemas.microsoft.com/office/drawing/2014/main" id="{A1A4B410-A404-A185-31FF-A9DDC4BB92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80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Gerader Verbinder 143">
                      <a:extLst>
                        <a:ext uri="{FF2B5EF4-FFF2-40B4-BE49-F238E27FC236}">
                          <a16:creationId xmlns:a16="http://schemas.microsoft.com/office/drawing/2014/main" id="{AD79A5BB-CFD0-F25E-9F19-E1613EE48F4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6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Gerader Verbinder 144">
                      <a:extLst>
                        <a:ext uri="{FF2B5EF4-FFF2-40B4-BE49-F238E27FC236}">
                          <a16:creationId xmlns:a16="http://schemas.microsoft.com/office/drawing/2014/main" id="{50D26961-3B9E-4E5A-65B6-D98CA23AED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2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Gerader Verbinder 145">
                      <a:extLst>
                        <a:ext uri="{FF2B5EF4-FFF2-40B4-BE49-F238E27FC236}">
                          <a16:creationId xmlns:a16="http://schemas.microsoft.com/office/drawing/2014/main" id="{B4AB78E1-4744-1CE0-2097-051A063B6C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8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Gerader Verbinder 146">
                      <a:extLst>
                        <a:ext uri="{FF2B5EF4-FFF2-40B4-BE49-F238E27FC236}">
                          <a16:creationId xmlns:a16="http://schemas.microsoft.com/office/drawing/2014/main" id="{831D335B-9CFE-7C15-145A-7D19E52964E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24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Gerader Verbinder 147">
                      <a:extLst>
                        <a:ext uri="{FF2B5EF4-FFF2-40B4-BE49-F238E27FC236}">
                          <a16:creationId xmlns:a16="http://schemas.microsoft.com/office/drawing/2014/main" id="{69A22B96-CC7D-8BAA-50AE-5816D55F07B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0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Gerader Verbinder 148">
                      <a:extLst>
                        <a:ext uri="{FF2B5EF4-FFF2-40B4-BE49-F238E27FC236}">
                          <a16:creationId xmlns:a16="http://schemas.microsoft.com/office/drawing/2014/main" id="{63990086-4D10-23C6-9160-A03A87866B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96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Gerader Verbinder 149">
                      <a:extLst>
                        <a:ext uri="{FF2B5EF4-FFF2-40B4-BE49-F238E27FC236}">
                          <a16:creationId xmlns:a16="http://schemas.microsoft.com/office/drawing/2014/main" id="{068CDDB0-BFBE-976A-D225-ADFB3F2DC22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2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Gerader Verbinder 150">
                      <a:extLst>
                        <a:ext uri="{FF2B5EF4-FFF2-40B4-BE49-F238E27FC236}">
                          <a16:creationId xmlns:a16="http://schemas.microsoft.com/office/drawing/2014/main" id="{72A1CBAA-AC49-F77E-ABDC-294A63EFBC3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8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" name="Gruppieren 6">
                    <a:extLst>
                      <a:ext uri="{FF2B5EF4-FFF2-40B4-BE49-F238E27FC236}">
                        <a16:creationId xmlns:a16="http://schemas.microsoft.com/office/drawing/2014/main" id="{D896A587-BE3B-B165-1CC6-AD853B481869}"/>
                      </a:ext>
                    </a:extLst>
                  </p:cNvPr>
                  <p:cNvGrpSpPr/>
                  <p:nvPr/>
                </p:nvGrpSpPr>
                <p:grpSpPr>
                  <a:xfrm>
                    <a:off x="333086" y="2589334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87" name="Gruppieren 86">
                      <a:extLst>
                        <a:ext uri="{FF2B5EF4-FFF2-40B4-BE49-F238E27FC236}">
                          <a16:creationId xmlns:a16="http://schemas.microsoft.com/office/drawing/2014/main" id="{24B9D055-F45E-25C5-FF04-0DAFC77D6B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24" name="Additionszeichen 123">
                        <a:extLst>
                          <a:ext uri="{FF2B5EF4-FFF2-40B4-BE49-F238E27FC236}">
                            <a16:creationId xmlns:a16="http://schemas.microsoft.com/office/drawing/2014/main" id="{6D6C798A-CAA2-443F-0937-5753F35AC1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5" name="Additionszeichen 124">
                        <a:extLst>
                          <a:ext uri="{FF2B5EF4-FFF2-40B4-BE49-F238E27FC236}">
                            <a16:creationId xmlns:a16="http://schemas.microsoft.com/office/drawing/2014/main" id="{4D1BE1D8-C390-F2BD-F2EA-16F628B70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6" name="Additionszeichen 125">
                        <a:extLst>
                          <a:ext uri="{FF2B5EF4-FFF2-40B4-BE49-F238E27FC236}">
                            <a16:creationId xmlns:a16="http://schemas.microsoft.com/office/drawing/2014/main" id="{C4304A94-6B34-4A36-2A14-664674165F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7" name="Additionszeichen 126">
                        <a:extLst>
                          <a:ext uri="{FF2B5EF4-FFF2-40B4-BE49-F238E27FC236}">
                            <a16:creationId xmlns:a16="http://schemas.microsoft.com/office/drawing/2014/main" id="{6D474CDA-5373-3555-2B17-B466DBCBEF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8" name="Additionszeichen 127">
                        <a:extLst>
                          <a:ext uri="{FF2B5EF4-FFF2-40B4-BE49-F238E27FC236}">
                            <a16:creationId xmlns:a16="http://schemas.microsoft.com/office/drawing/2014/main" id="{FBD3824A-5D28-5BFF-C09D-D4E5496998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9" name="Additionszeichen 128">
                        <a:extLst>
                          <a:ext uri="{FF2B5EF4-FFF2-40B4-BE49-F238E27FC236}">
                            <a16:creationId xmlns:a16="http://schemas.microsoft.com/office/drawing/2014/main" id="{BED0A352-21CB-FE9D-E1EC-207F23B5FB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7"/>
                        <a:ext cx="119641" cy="111097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0" name="Additionszeichen 129">
                        <a:extLst>
                          <a:ext uri="{FF2B5EF4-FFF2-40B4-BE49-F238E27FC236}">
                            <a16:creationId xmlns:a16="http://schemas.microsoft.com/office/drawing/2014/main" id="{6A1F8FD8-CC26-9435-7B14-64DCBE2F79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1" name="Additionszeichen 130">
                        <a:extLst>
                          <a:ext uri="{FF2B5EF4-FFF2-40B4-BE49-F238E27FC236}">
                            <a16:creationId xmlns:a16="http://schemas.microsoft.com/office/drawing/2014/main" id="{E569ABD9-1869-F86E-1058-C05654D4A9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" name="Additionszeichen 131">
                        <a:extLst>
                          <a:ext uri="{FF2B5EF4-FFF2-40B4-BE49-F238E27FC236}">
                            <a16:creationId xmlns:a16="http://schemas.microsoft.com/office/drawing/2014/main" id="{7E4C6A5D-224E-6ECD-3B08-B471EF2BB6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33" name="Gerader Verbinder 132">
                        <a:extLst>
                          <a:ext uri="{FF2B5EF4-FFF2-40B4-BE49-F238E27FC236}">
                            <a16:creationId xmlns:a16="http://schemas.microsoft.com/office/drawing/2014/main" id="{F5842B51-1A23-81B7-AFC0-9B569366C034}"/>
                          </a:ext>
                        </a:extLst>
                      </p:cNvPr>
                      <p:cNvCxnSpPr>
                        <a:cxnSpLocks/>
                        <a:stCxn id="124" idx="0"/>
                        <a:endCxn id="125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Gerader Verbinder 133">
                        <a:extLst>
                          <a:ext uri="{FF2B5EF4-FFF2-40B4-BE49-F238E27FC236}">
                            <a16:creationId xmlns:a16="http://schemas.microsoft.com/office/drawing/2014/main" id="{51629297-DC58-B83A-5BE5-B0B924E2903D}"/>
                          </a:ext>
                        </a:extLst>
                      </p:cNvPr>
                      <p:cNvCxnSpPr>
                        <a:cxnSpLocks/>
                        <a:stCxn id="125" idx="0"/>
                        <a:endCxn id="126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" name="Gerader Verbinder 134">
                        <a:extLst>
                          <a:ext uri="{FF2B5EF4-FFF2-40B4-BE49-F238E27FC236}">
                            <a16:creationId xmlns:a16="http://schemas.microsoft.com/office/drawing/2014/main" id="{FABE00FA-66C7-4E27-1AD4-26CE16268810}"/>
                          </a:ext>
                        </a:extLst>
                      </p:cNvPr>
                      <p:cNvCxnSpPr>
                        <a:cxnSpLocks/>
                        <a:stCxn id="126" idx="0"/>
                        <a:endCxn id="132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Gerader Verbinder 135">
                        <a:extLst>
                          <a:ext uri="{FF2B5EF4-FFF2-40B4-BE49-F238E27FC236}">
                            <a16:creationId xmlns:a16="http://schemas.microsoft.com/office/drawing/2014/main" id="{A812C1F4-4880-9C84-73DD-BF81BC7FC90F}"/>
                          </a:ext>
                        </a:extLst>
                      </p:cNvPr>
                      <p:cNvCxnSpPr>
                        <a:cxnSpLocks/>
                        <a:stCxn id="132" idx="0"/>
                        <a:endCxn id="127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Gerader Verbinder 136">
                        <a:extLst>
                          <a:ext uri="{FF2B5EF4-FFF2-40B4-BE49-F238E27FC236}">
                            <a16:creationId xmlns:a16="http://schemas.microsoft.com/office/drawing/2014/main" id="{99F99E13-8CF3-D167-CC9D-50A91673029B}"/>
                          </a:ext>
                        </a:extLst>
                      </p:cNvPr>
                      <p:cNvCxnSpPr>
                        <a:cxnSpLocks/>
                        <a:stCxn id="127" idx="0"/>
                        <a:endCxn id="12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Gerader Verbinder 137">
                        <a:extLst>
                          <a:ext uri="{FF2B5EF4-FFF2-40B4-BE49-F238E27FC236}">
                            <a16:creationId xmlns:a16="http://schemas.microsoft.com/office/drawing/2014/main" id="{4354E12A-2986-9B8C-C261-C573CB69F1ED}"/>
                          </a:ext>
                        </a:extLst>
                      </p:cNvPr>
                      <p:cNvCxnSpPr>
                        <a:cxnSpLocks/>
                        <a:stCxn id="128" idx="0"/>
                        <a:endCxn id="12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Gerader Verbinder 138">
                        <a:extLst>
                          <a:ext uri="{FF2B5EF4-FFF2-40B4-BE49-F238E27FC236}">
                            <a16:creationId xmlns:a16="http://schemas.microsoft.com/office/drawing/2014/main" id="{8599F01F-7CBD-45DB-E56B-2DDE219439D9}"/>
                          </a:ext>
                        </a:extLst>
                      </p:cNvPr>
                      <p:cNvCxnSpPr>
                        <a:cxnSpLocks/>
                        <a:stCxn id="129" idx="0"/>
                        <a:endCxn id="13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0" name="Gerader Verbinder 139">
                        <a:extLst>
                          <a:ext uri="{FF2B5EF4-FFF2-40B4-BE49-F238E27FC236}">
                            <a16:creationId xmlns:a16="http://schemas.microsoft.com/office/drawing/2014/main" id="{0B9641CC-FF23-EF3A-BDCC-2A4BCCAB86C0}"/>
                          </a:ext>
                        </a:extLst>
                      </p:cNvPr>
                      <p:cNvCxnSpPr>
                        <a:cxnSpLocks/>
                        <a:stCxn id="130" idx="0"/>
                        <a:endCxn id="13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8" name="Gruppieren 87">
                      <a:extLst>
                        <a:ext uri="{FF2B5EF4-FFF2-40B4-BE49-F238E27FC236}">
                          <a16:creationId xmlns:a16="http://schemas.microsoft.com/office/drawing/2014/main" id="{48BA9A1F-959A-EE83-C46E-B12C22D219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07" name="Additionszeichen 106">
                        <a:extLst>
                          <a:ext uri="{FF2B5EF4-FFF2-40B4-BE49-F238E27FC236}">
                            <a16:creationId xmlns:a16="http://schemas.microsoft.com/office/drawing/2014/main" id="{72196BB3-DB7A-F52D-F07E-ED3C90AE4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8" name="Additionszeichen 107">
                        <a:extLst>
                          <a:ext uri="{FF2B5EF4-FFF2-40B4-BE49-F238E27FC236}">
                            <a16:creationId xmlns:a16="http://schemas.microsoft.com/office/drawing/2014/main" id="{E9364F08-97C9-956A-169A-410B929BE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9" name="Additionszeichen 108">
                        <a:extLst>
                          <a:ext uri="{FF2B5EF4-FFF2-40B4-BE49-F238E27FC236}">
                            <a16:creationId xmlns:a16="http://schemas.microsoft.com/office/drawing/2014/main" id="{F502CF71-BE9C-9F3C-EC39-3EB0F9E476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10" name="Additionszeichen 109">
                        <a:extLst>
                          <a:ext uri="{FF2B5EF4-FFF2-40B4-BE49-F238E27FC236}">
                            <a16:creationId xmlns:a16="http://schemas.microsoft.com/office/drawing/2014/main" id="{AA49BAE5-5350-1AE0-204E-8DE9939FF3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11" name="Additionszeichen 110">
                        <a:extLst>
                          <a:ext uri="{FF2B5EF4-FFF2-40B4-BE49-F238E27FC236}">
                            <a16:creationId xmlns:a16="http://schemas.microsoft.com/office/drawing/2014/main" id="{C13CB2FD-D4CD-D01B-8FE1-54E371C182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12" name="Additionszeichen 111">
                        <a:extLst>
                          <a:ext uri="{FF2B5EF4-FFF2-40B4-BE49-F238E27FC236}">
                            <a16:creationId xmlns:a16="http://schemas.microsoft.com/office/drawing/2014/main" id="{0E17DBF0-29A0-E7E9-8D97-094D93E673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13" name="Additionszeichen 112">
                        <a:extLst>
                          <a:ext uri="{FF2B5EF4-FFF2-40B4-BE49-F238E27FC236}">
                            <a16:creationId xmlns:a16="http://schemas.microsoft.com/office/drawing/2014/main" id="{15194329-7DA4-2E6C-C713-F9948AB200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14" name="Additionszeichen 113">
                        <a:extLst>
                          <a:ext uri="{FF2B5EF4-FFF2-40B4-BE49-F238E27FC236}">
                            <a16:creationId xmlns:a16="http://schemas.microsoft.com/office/drawing/2014/main" id="{CF8DC63F-19A5-5632-70F4-A961D7A0C2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15" name="Additionszeichen 114">
                        <a:extLst>
                          <a:ext uri="{FF2B5EF4-FFF2-40B4-BE49-F238E27FC236}">
                            <a16:creationId xmlns:a16="http://schemas.microsoft.com/office/drawing/2014/main" id="{011B4B8F-B357-C90A-BC35-E37D81D339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16" name="Gerader Verbinder 115">
                        <a:extLst>
                          <a:ext uri="{FF2B5EF4-FFF2-40B4-BE49-F238E27FC236}">
                            <a16:creationId xmlns:a16="http://schemas.microsoft.com/office/drawing/2014/main" id="{44CE4C5F-130C-06BE-35B9-C566D8253A32}"/>
                          </a:ext>
                        </a:extLst>
                      </p:cNvPr>
                      <p:cNvCxnSpPr>
                        <a:cxnSpLocks/>
                        <a:stCxn id="107" idx="0"/>
                        <a:endCxn id="108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Gerader Verbinder 116">
                        <a:extLst>
                          <a:ext uri="{FF2B5EF4-FFF2-40B4-BE49-F238E27FC236}">
                            <a16:creationId xmlns:a16="http://schemas.microsoft.com/office/drawing/2014/main" id="{1463B215-4369-35CB-EBC8-82A91BA53705}"/>
                          </a:ext>
                        </a:extLst>
                      </p:cNvPr>
                      <p:cNvCxnSpPr>
                        <a:cxnSpLocks/>
                        <a:stCxn id="108" idx="0"/>
                        <a:endCxn id="115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Gerader Verbinder 117">
                        <a:extLst>
                          <a:ext uri="{FF2B5EF4-FFF2-40B4-BE49-F238E27FC236}">
                            <a16:creationId xmlns:a16="http://schemas.microsoft.com/office/drawing/2014/main" id="{5BFC1765-8DF0-F34A-3574-90322B3D7330}"/>
                          </a:ext>
                        </a:extLst>
                      </p:cNvPr>
                      <p:cNvCxnSpPr>
                        <a:cxnSpLocks/>
                        <a:stCxn id="115" idx="0"/>
                        <a:endCxn id="109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Gerader Verbinder 118">
                        <a:extLst>
                          <a:ext uri="{FF2B5EF4-FFF2-40B4-BE49-F238E27FC236}">
                            <a16:creationId xmlns:a16="http://schemas.microsoft.com/office/drawing/2014/main" id="{77B51898-1ACD-FD9B-7CF3-09CFC3229808}"/>
                          </a:ext>
                        </a:extLst>
                      </p:cNvPr>
                      <p:cNvCxnSpPr>
                        <a:cxnSpLocks/>
                        <a:stCxn id="109" idx="0"/>
                        <a:endCxn id="110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Gerader Verbinder 119">
                        <a:extLst>
                          <a:ext uri="{FF2B5EF4-FFF2-40B4-BE49-F238E27FC236}">
                            <a16:creationId xmlns:a16="http://schemas.microsoft.com/office/drawing/2014/main" id="{2B603C1B-551F-9BF3-8A98-7A8BE56D6F86}"/>
                          </a:ext>
                        </a:extLst>
                      </p:cNvPr>
                      <p:cNvCxnSpPr>
                        <a:cxnSpLocks/>
                        <a:stCxn id="110" idx="0"/>
                        <a:endCxn id="111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Gerader Verbinder 120">
                        <a:extLst>
                          <a:ext uri="{FF2B5EF4-FFF2-40B4-BE49-F238E27FC236}">
                            <a16:creationId xmlns:a16="http://schemas.microsoft.com/office/drawing/2014/main" id="{753A32FB-7A62-9623-EC0E-8E25550D862A}"/>
                          </a:ext>
                        </a:extLst>
                      </p:cNvPr>
                      <p:cNvCxnSpPr>
                        <a:cxnSpLocks/>
                        <a:stCxn id="111" idx="0"/>
                        <a:endCxn id="112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2" name="Gerader Verbinder 121">
                        <a:extLst>
                          <a:ext uri="{FF2B5EF4-FFF2-40B4-BE49-F238E27FC236}">
                            <a16:creationId xmlns:a16="http://schemas.microsoft.com/office/drawing/2014/main" id="{7753E803-0BDC-A675-A6DA-A22E9D2DE43A}"/>
                          </a:ext>
                        </a:extLst>
                      </p:cNvPr>
                      <p:cNvCxnSpPr>
                        <a:cxnSpLocks/>
                        <a:stCxn id="112" idx="0"/>
                        <a:endCxn id="113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" name="Gerader Verbinder 122">
                        <a:extLst>
                          <a:ext uri="{FF2B5EF4-FFF2-40B4-BE49-F238E27FC236}">
                            <a16:creationId xmlns:a16="http://schemas.microsoft.com/office/drawing/2014/main" id="{B5519F3F-5C39-F1A9-F02A-2064F73680DC}"/>
                          </a:ext>
                        </a:extLst>
                      </p:cNvPr>
                      <p:cNvCxnSpPr>
                        <a:cxnSpLocks/>
                        <a:stCxn id="113" idx="0"/>
                        <a:endCxn id="114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" name="Gruppieren 88">
                      <a:extLst>
                        <a:ext uri="{FF2B5EF4-FFF2-40B4-BE49-F238E27FC236}">
                          <a16:creationId xmlns:a16="http://schemas.microsoft.com/office/drawing/2014/main" id="{0AF06B4A-F1A1-68F8-670D-8B575AE1BE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90" name="Additionszeichen 89">
                        <a:extLst>
                          <a:ext uri="{FF2B5EF4-FFF2-40B4-BE49-F238E27FC236}">
                            <a16:creationId xmlns:a16="http://schemas.microsoft.com/office/drawing/2014/main" id="{7F82D4B1-697C-45DF-4760-A2DAAEDF4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1" name="Additionszeichen 90">
                        <a:extLst>
                          <a:ext uri="{FF2B5EF4-FFF2-40B4-BE49-F238E27FC236}">
                            <a16:creationId xmlns:a16="http://schemas.microsoft.com/office/drawing/2014/main" id="{1E729239-ED57-665B-C962-3C2B51318F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2" name="Additionszeichen 91">
                        <a:extLst>
                          <a:ext uri="{FF2B5EF4-FFF2-40B4-BE49-F238E27FC236}">
                            <a16:creationId xmlns:a16="http://schemas.microsoft.com/office/drawing/2014/main" id="{45102F95-B3D9-F9E4-6089-16AACCC794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3" name="Additionszeichen 92">
                        <a:extLst>
                          <a:ext uri="{FF2B5EF4-FFF2-40B4-BE49-F238E27FC236}">
                            <a16:creationId xmlns:a16="http://schemas.microsoft.com/office/drawing/2014/main" id="{C55FEA47-81B3-F31D-3F55-17DD84A0CB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4" name="Additionszeichen 93">
                        <a:extLst>
                          <a:ext uri="{FF2B5EF4-FFF2-40B4-BE49-F238E27FC236}">
                            <a16:creationId xmlns:a16="http://schemas.microsoft.com/office/drawing/2014/main" id="{3BE2859F-4C5E-A263-1729-C641978D96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5" name="Additionszeichen 94">
                        <a:extLst>
                          <a:ext uri="{FF2B5EF4-FFF2-40B4-BE49-F238E27FC236}">
                            <a16:creationId xmlns:a16="http://schemas.microsoft.com/office/drawing/2014/main" id="{4AA72513-BB0B-6BBE-D25A-BC7F138721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6" name="Additionszeichen 95">
                        <a:extLst>
                          <a:ext uri="{FF2B5EF4-FFF2-40B4-BE49-F238E27FC236}">
                            <a16:creationId xmlns:a16="http://schemas.microsoft.com/office/drawing/2014/main" id="{2D6BFDA3-6F1C-B932-7546-66EF6125E3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7" name="Additionszeichen 96">
                        <a:extLst>
                          <a:ext uri="{FF2B5EF4-FFF2-40B4-BE49-F238E27FC236}">
                            <a16:creationId xmlns:a16="http://schemas.microsoft.com/office/drawing/2014/main" id="{5FB9D485-40DC-F0B8-8AC2-B196A8CF6D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98" name="Additionszeichen 97">
                        <a:extLst>
                          <a:ext uri="{FF2B5EF4-FFF2-40B4-BE49-F238E27FC236}">
                            <a16:creationId xmlns:a16="http://schemas.microsoft.com/office/drawing/2014/main" id="{9EF068B4-0A5E-7C30-EDF5-FCC80801FB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99" name="Gerader Verbinder 98">
                        <a:extLst>
                          <a:ext uri="{FF2B5EF4-FFF2-40B4-BE49-F238E27FC236}">
                            <a16:creationId xmlns:a16="http://schemas.microsoft.com/office/drawing/2014/main" id="{A02FFD1C-A66C-9C51-E103-DFD6760B86A1}"/>
                          </a:ext>
                        </a:extLst>
                      </p:cNvPr>
                      <p:cNvCxnSpPr>
                        <a:cxnSpLocks/>
                        <a:stCxn id="90" idx="0"/>
                        <a:endCxn id="91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Gerader Verbinder 99">
                        <a:extLst>
                          <a:ext uri="{FF2B5EF4-FFF2-40B4-BE49-F238E27FC236}">
                            <a16:creationId xmlns:a16="http://schemas.microsoft.com/office/drawing/2014/main" id="{CB16802E-AB5A-326B-5FB8-A3D1901AC509}"/>
                          </a:ext>
                        </a:extLst>
                      </p:cNvPr>
                      <p:cNvCxnSpPr>
                        <a:cxnSpLocks/>
                        <a:stCxn id="91" idx="0"/>
                        <a:endCxn id="98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Gerader Verbinder 100">
                        <a:extLst>
                          <a:ext uri="{FF2B5EF4-FFF2-40B4-BE49-F238E27FC236}">
                            <a16:creationId xmlns:a16="http://schemas.microsoft.com/office/drawing/2014/main" id="{27FBABFC-7036-3674-08C1-C385409FD79D}"/>
                          </a:ext>
                        </a:extLst>
                      </p:cNvPr>
                      <p:cNvCxnSpPr>
                        <a:cxnSpLocks/>
                        <a:stCxn id="98" idx="0"/>
                        <a:endCxn id="92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Gerader Verbinder 101">
                        <a:extLst>
                          <a:ext uri="{FF2B5EF4-FFF2-40B4-BE49-F238E27FC236}">
                            <a16:creationId xmlns:a16="http://schemas.microsoft.com/office/drawing/2014/main" id="{8B7BCAD5-1A83-8720-4FB6-0F49CE19ED99}"/>
                          </a:ext>
                        </a:extLst>
                      </p:cNvPr>
                      <p:cNvCxnSpPr>
                        <a:cxnSpLocks/>
                        <a:stCxn id="92" idx="0"/>
                        <a:endCxn id="9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Gerader Verbinder 102">
                        <a:extLst>
                          <a:ext uri="{FF2B5EF4-FFF2-40B4-BE49-F238E27FC236}">
                            <a16:creationId xmlns:a16="http://schemas.microsoft.com/office/drawing/2014/main" id="{351BD5CB-38C2-D7F8-C013-1CA87B06635F}"/>
                          </a:ext>
                        </a:extLst>
                      </p:cNvPr>
                      <p:cNvCxnSpPr>
                        <a:cxnSpLocks/>
                        <a:stCxn id="93" idx="0"/>
                        <a:endCxn id="9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4" name="Gerader Verbinder 103">
                        <a:extLst>
                          <a:ext uri="{FF2B5EF4-FFF2-40B4-BE49-F238E27FC236}">
                            <a16:creationId xmlns:a16="http://schemas.microsoft.com/office/drawing/2014/main" id="{AEB09DA8-B8A9-6548-A050-7A267E72DFEF}"/>
                          </a:ext>
                        </a:extLst>
                      </p:cNvPr>
                      <p:cNvCxnSpPr>
                        <a:cxnSpLocks/>
                        <a:stCxn id="94" idx="0"/>
                        <a:endCxn id="9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Gerader Verbinder 104">
                        <a:extLst>
                          <a:ext uri="{FF2B5EF4-FFF2-40B4-BE49-F238E27FC236}">
                            <a16:creationId xmlns:a16="http://schemas.microsoft.com/office/drawing/2014/main" id="{E6CC83E0-92C5-6C78-DC54-016C9983110B}"/>
                          </a:ext>
                        </a:extLst>
                      </p:cNvPr>
                      <p:cNvCxnSpPr>
                        <a:cxnSpLocks/>
                        <a:stCxn id="95" idx="0"/>
                        <a:endCxn id="9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Gerader Verbinder 105">
                        <a:extLst>
                          <a:ext uri="{FF2B5EF4-FFF2-40B4-BE49-F238E27FC236}">
                            <a16:creationId xmlns:a16="http://schemas.microsoft.com/office/drawing/2014/main" id="{8ED56487-BFA1-BAE1-F6AA-E692B61B3DCF}"/>
                          </a:ext>
                        </a:extLst>
                      </p:cNvPr>
                      <p:cNvCxnSpPr>
                        <a:cxnSpLocks/>
                        <a:stCxn id="96" idx="0"/>
                        <a:endCxn id="97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0" name="Ellipse 79">
                      <a:extLst>
                        <a:ext uri="{FF2B5EF4-FFF2-40B4-BE49-F238E27FC236}">
                          <a16:creationId xmlns:a16="http://schemas.microsoft.com/office/drawing/2014/main" id="{B712CF34-D416-4CE7-240E-772E46FC9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1" name="Ellipse 80">
                      <a:extLst>
                        <a:ext uri="{FF2B5EF4-FFF2-40B4-BE49-F238E27FC236}">
                          <a16:creationId xmlns:a16="http://schemas.microsoft.com/office/drawing/2014/main" id="{F56B2DCA-3E65-51A4-623B-3BA6ACEAC1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Ellipse 81">
                      <a:extLst>
                        <a:ext uri="{FF2B5EF4-FFF2-40B4-BE49-F238E27FC236}">
                          <a16:creationId xmlns:a16="http://schemas.microsoft.com/office/drawing/2014/main" id="{100EA54F-2AFA-5A91-3DBD-10083E29E3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83" name="Gerader Verbinder 82">
                      <a:extLst>
                        <a:ext uri="{FF2B5EF4-FFF2-40B4-BE49-F238E27FC236}">
                          <a16:creationId xmlns:a16="http://schemas.microsoft.com/office/drawing/2014/main" id="{2D6F233E-58C5-BA02-5A34-E4F2B4A691A8}"/>
                        </a:ext>
                      </a:extLst>
                    </p:cNvPr>
                    <p:cNvCxnSpPr>
                      <a:cxnSpLocks/>
                      <a:stCxn id="97" idx="0"/>
                      <a:endCxn id="81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Gerader Verbinder 83">
                      <a:extLst>
                        <a:ext uri="{FF2B5EF4-FFF2-40B4-BE49-F238E27FC236}">
                          <a16:creationId xmlns:a16="http://schemas.microsoft.com/office/drawing/2014/main" id="{AC6551CB-D756-329C-DA6D-CEE66F453EAD}"/>
                        </a:ext>
                      </a:extLst>
                    </p:cNvPr>
                    <p:cNvCxnSpPr>
                      <a:cxnSpLocks/>
                      <a:stCxn id="131" idx="0"/>
                      <a:endCxn id="82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Gerader Verbinder 84">
                      <a:extLst>
                        <a:ext uri="{FF2B5EF4-FFF2-40B4-BE49-F238E27FC236}">
                          <a16:creationId xmlns:a16="http://schemas.microsoft.com/office/drawing/2014/main" id="{17781E47-CBFC-73C6-0B41-3FE39B9155CA}"/>
                        </a:ext>
                      </a:extLst>
                    </p:cNvPr>
                    <p:cNvCxnSpPr>
                      <a:cxnSpLocks/>
                      <a:stCxn id="80" idx="6"/>
                      <a:endCxn id="107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2" name="Gruppieren 151">
                    <a:extLst>
                      <a:ext uri="{FF2B5EF4-FFF2-40B4-BE49-F238E27FC236}">
                        <a16:creationId xmlns:a16="http://schemas.microsoft.com/office/drawing/2014/main" id="{85210DF3-D369-2E6F-5D5A-2A12F6723C68}"/>
                      </a:ext>
                    </a:extLst>
                  </p:cNvPr>
                  <p:cNvGrpSpPr/>
                  <p:nvPr/>
                </p:nvGrpSpPr>
                <p:grpSpPr>
                  <a:xfrm>
                    <a:off x="330059" y="2287161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153" name="Gruppieren 152">
                      <a:extLst>
                        <a:ext uri="{FF2B5EF4-FFF2-40B4-BE49-F238E27FC236}">
                          <a16:creationId xmlns:a16="http://schemas.microsoft.com/office/drawing/2014/main" id="{12338CE6-356A-497B-C1C7-5965416BAE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96" name="Additionszeichen 195">
                        <a:extLst>
                          <a:ext uri="{FF2B5EF4-FFF2-40B4-BE49-F238E27FC236}">
                            <a16:creationId xmlns:a16="http://schemas.microsoft.com/office/drawing/2014/main" id="{8277DCB1-D226-6BF9-9588-3F80EC6D37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97" name="Additionszeichen 196">
                        <a:extLst>
                          <a:ext uri="{FF2B5EF4-FFF2-40B4-BE49-F238E27FC236}">
                            <a16:creationId xmlns:a16="http://schemas.microsoft.com/office/drawing/2014/main" id="{5CC0E2CA-B365-996E-4F2B-169768548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98" name="Additionszeichen 197">
                        <a:extLst>
                          <a:ext uri="{FF2B5EF4-FFF2-40B4-BE49-F238E27FC236}">
                            <a16:creationId xmlns:a16="http://schemas.microsoft.com/office/drawing/2014/main" id="{A55D2678-B381-033B-CAB9-BFDCAE70F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99" name="Additionszeichen 198">
                        <a:extLst>
                          <a:ext uri="{FF2B5EF4-FFF2-40B4-BE49-F238E27FC236}">
                            <a16:creationId xmlns:a16="http://schemas.microsoft.com/office/drawing/2014/main" id="{9064FD02-8563-47DA-A10E-BC829726E5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0" name="Additionszeichen 199">
                        <a:extLst>
                          <a:ext uri="{FF2B5EF4-FFF2-40B4-BE49-F238E27FC236}">
                            <a16:creationId xmlns:a16="http://schemas.microsoft.com/office/drawing/2014/main" id="{824A7966-1A35-A783-7299-0D8759BFBA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1" name="Additionszeichen 200">
                        <a:extLst>
                          <a:ext uri="{FF2B5EF4-FFF2-40B4-BE49-F238E27FC236}">
                            <a16:creationId xmlns:a16="http://schemas.microsoft.com/office/drawing/2014/main" id="{B179C21A-0B14-02BC-0AF8-4359DC7417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2" name="Additionszeichen 201">
                        <a:extLst>
                          <a:ext uri="{FF2B5EF4-FFF2-40B4-BE49-F238E27FC236}">
                            <a16:creationId xmlns:a16="http://schemas.microsoft.com/office/drawing/2014/main" id="{33C8864B-D470-FDC4-AD5E-8368ECAAE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3" name="Additionszeichen 202">
                        <a:extLst>
                          <a:ext uri="{FF2B5EF4-FFF2-40B4-BE49-F238E27FC236}">
                            <a16:creationId xmlns:a16="http://schemas.microsoft.com/office/drawing/2014/main" id="{391F1932-F4D0-E958-F440-8CBE708E4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4" name="Additionszeichen 203">
                        <a:extLst>
                          <a:ext uri="{FF2B5EF4-FFF2-40B4-BE49-F238E27FC236}">
                            <a16:creationId xmlns:a16="http://schemas.microsoft.com/office/drawing/2014/main" id="{F0830E79-51EB-17E3-837B-CCCFD3089F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205" name="Gerader Verbinder 204">
                        <a:extLst>
                          <a:ext uri="{FF2B5EF4-FFF2-40B4-BE49-F238E27FC236}">
                            <a16:creationId xmlns:a16="http://schemas.microsoft.com/office/drawing/2014/main" id="{1D6F15B8-6A98-93FF-38F6-CF03F7D1CF27}"/>
                          </a:ext>
                        </a:extLst>
                      </p:cNvPr>
                      <p:cNvCxnSpPr>
                        <a:cxnSpLocks/>
                        <a:stCxn id="196" idx="0"/>
                        <a:endCxn id="197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6" name="Gerader Verbinder 205">
                        <a:extLst>
                          <a:ext uri="{FF2B5EF4-FFF2-40B4-BE49-F238E27FC236}">
                            <a16:creationId xmlns:a16="http://schemas.microsoft.com/office/drawing/2014/main" id="{F44AB91C-D6D5-802D-CA1E-404327DA9A92}"/>
                          </a:ext>
                        </a:extLst>
                      </p:cNvPr>
                      <p:cNvCxnSpPr>
                        <a:cxnSpLocks/>
                        <a:stCxn id="197" idx="0"/>
                        <a:endCxn id="198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7" name="Gerader Verbinder 206">
                        <a:extLst>
                          <a:ext uri="{FF2B5EF4-FFF2-40B4-BE49-F238E27FC236}">
                            <a16:creationId xmlns:a16="http://schemas.microsoft.com/office/drawing/2014/main" id="{D0E18786-00A7-DE63-2562-02F8FBDCD4ED}"/>
                          </a:ext>
                        </a:extLst>
                      </p:cNvPr>
                      <p:cNvCxnSpPr>
                        <a:cxnSpLocks/>
                        <a:stCxn id="198" idx="0"/>
                        <a:endCxn id="204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8" name="Gerader Verbinder 207">
                        <a:extLst>
                          <a:ext uri="{FF2B5EF4-FFF2-40B4-BE49-F238E27FC236}">
                            <a16:creationId xmlns:a16="http://schemas.microsoft.com/office/drawing/2014/main" id="{67470646-8099-CDA8-F96A-7A2F9934087C}"/>
                          </a:ext>
                        </a:extLst>
                      </p:cNvPr>
                      <p:cNvCxnSpPr>
                        <a:cxnSpLocks/>
                        <a:stCxn id="204" idx="0"/>
                        <a:endCxn id="199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Gerader Verbinder 208">
                        <a:extLst>
                          <a:ext uri="{FF2B5EF4-FFF2-40B4-BE49-F238E27FC236}">
                            <a16:creationId xmlns:a16="http://schemas.microsoft.com/office/drawing/2014/main" id="{806CE2C9-A8EB-4E2C-4281-B543F9A7286E}"/>
                          </a:ext>
                        </a:extLst>
                      </p:cNvPr>
                      <p:cNvCxnSpPr>
                        <a:cxnSpLocks/>
                        <a:stCxn id="199" idx="0"/>
                        <a:endCxn id="200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Gerader Verbinder 209">
                        <a:extLst>
                          <a:ext uri="{FF2B5EF4-FFF2-40B4-BE49-F238E27FC236}">
                            <a16:creationId xmlns:a16="http://schemas.microsoft.com/office/drawing/2014/main" id="{B54B949F-2DD4-09FC-5824-E90D808ACC7A}"/>
                          </a:ext>
                        </a:extLst>
                      </p:cNvPr>
                      <p:cNvCxnSpPr>
                        <a:cxnSpLocks/>
                        <a:stCxn id="200" idx="0"/>
                        <a:endCxn id="201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1" name="Gerader Verbinder 210">
                        <a:extLst>
                          <a:ext uri="{FF2B5EF4-FFF2-40B4-BE49-F238E27FC236}">
                            <a16:creationId xmlns:a16="http://schemas.microsoft.com/office/drawing/2014/main" id="{E4354F1C-591C-6AEB-E300-01D2803E48B4}"/>
                          </a:ext>
                        </a:extLst>
                      </p:cNvPr>
                      <p:cNvCxnSpPr>
                        <a:cxnSpLocks/>
                        <a:stCxn id="201" idx="0"/>
                        <a:endCxn id="202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2" name="Gerader Verbinder 211">
                        <a:extLst>
                          <a:ext uri="{FF2B5EF4-FFF2-40B4-BE49-F238E27FC236}">
                            <a16:creationId xmlns:a16="http://schemas.microsoft.com/office/drawing/2014/main" id="{F945CE65-6B0E-58D6-80D0-CCF2DECABFB2}"/>
                          </a:ext>
                        </a:extLst>
                      </p:cNvPr>
                      <p:cNvCxnSpPr>
                        <a:cxnSpLocks/>
                        <a:stCxn id="202" idx="0"/>
                        <a:endCxn id="203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" name="Gruppieren 153">
                      <a:extLst>
                        <a:ext uri="{FF2B5EF4-FFF2-40B4-BE49-F238E27FC236}">
                          <a16:creationId xmlns:a16="http://schemas.microsoft.com/office/drawing/2014/main" id="{A1C7234A-73C5-F738-4969-70E2C4E8C5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79" name="Additionszeichen 178">
                        <a:extLst>
                          <a:ext uri="{FF2B5EF4-FFF2-40B4-BE49-F238E27FC236}">
                            <a16:creationId xmlns:a16="http://schemas.microsoft.com/office/drawing/2014/main" id="{E20DE47C-E709-34D6-5199-9CBCEC8553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0" name="Additionszeichen 179">
                        <a:extLst>
                          <a:ext uri="{FF2B5EF4-FFF2-40B4-BE49-F238E27FC236}">
                            <a16:creationId xmlns:a16="http://schemas.microsoft.com/office/drawing/2014/main" id="{3C3D5DDB-0C74-BA33-4F6D-21BDCF712B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1" name="Additionszeichen 180">
                        <a:extLst>
                          <a:ext uri="{FF2B5EF4-FFF2-40B4-BE49-F238E27FC236}">
                            <a16:creationId xmlns:a16="http://schemas.microsoft.com/office/drawing/2014/main" id="{B33390AD-DD9C-6A33-490E-DC7502B67D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2" name="Additionszeichen 181">
                        <a:extLst>
                          <a:ext uri="{FF2B5EF4-FFF2-40B4-BE49-F238E27FC236}">
                            <a16:creationId xmlns:a16="http://schemas.microsoft.com/office/drawing/2014/main" id="{FDD3BD9A-D017-BB4F-06A3-56BE8B847F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3" name="Additionszeichen 182">
                        <a:extLst>
                          <a:ext uri="{FF2B5EF4-FFF2-40B4-BE49-F238E27FC236}">
                            <a16:creationId xmlns:a16="http://schemas.microsoft.com/office/drawing/2014/main" id="{74BC218C-B7E2-9CFC-4FA5-279C2B0365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4" name="Additionszeichen 183">
                        <a:extLst>
                          <a:ext uri="{FF2B5EF4-FFF2-40B4-BE49-F238E27FC236}">
                            <a16:creationId xmlns:a16="http://schemas.microsoft.com/office/drawing/2014/main" id="{5DF6A9F9-77A4-057B-1494-4E4328B60F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5" name="Additionszeichen 184">
                        <a:extLst>
                          <a:ext uri="{FF2B5EF4-FFF2-40B4-BE49-F238E27FC236}">
                            <a16:creationId xmlns:a16="http://schemas.microsoft.com/office/drawing/2014/main" id="{2B7325A7-35A7-5CB4-71DE-CB755068FC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6" name="Additionszeichen 185">
                        <a:extLst>
                          <a:ext uri="{FF2B5EF4-FFF2-40B4-BE49-F238E27FC236}">
                            <a16:creationId xmlns:a16="http://schemas.microsoft.com/office/drawing/2014/main" id="{E4504F6E-D024-72E3-A033-20BE9399BD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87" name="Additionszeichen 186">
                        <a:extLst>
                          <a:ext uri="{FF2B5EF4-FFF2-40B4-BE49-F238E27FC236}">
                            <a16:creationId xmlns:a16="http://schemas.microsoft.com/office/drawing/2014/main" id="{78231E04-DDC0-F685-9340-483379B04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88" name="Gerader Verbinder 187">
                        <a:extLst>
                          <a:ext uri="{FF2B5EF4-FFF2-40B4-BE49-F238E27FC236}">
                            <a16:creationId xmlns:a16="http://schemas.microsoft.com/office/drawing/2014/main" id="{2F86C462-D942-5CC4-0941-C6EED81D87C1}"/>
                          </a:ext>
                        </a:extLst>
                      </p:cNvPr>
                      <p:cNvCxnSpPr>
                        <a:cxnSpLocks/>
                        <a:stCxn id="179" idx="0"/>
                        <a:endCxn id="180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" name="Gerader Verbinder 188">
                        <a:extLst>
                          <a:ext uri="{FF2B5EF4-FFF2-40B4-BE49-F238E27FC236}">
                            <a16:creationId xmlns:a16="http://schemas.microsoft.com/office/drawing/2014/main" id="{95FC95A6-CD71-1D55-E16F-8BEC0B77C643}"/>
                          </a:ext>
                        </a:extLst>
                      </p:cNvPr>
                      <p:cNvCxnSpPr>
                        <a:cxnSpLocks/>
                        <a:stCxn id="180" idx="0"/>
                        <a:endCxn id="187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" name="Gerader Verbinder 189">
                        <a:extLst>
                          <a:ext uri="{FF2B5EF4-FFF2-40B4-BE49-F238E27FC236}">
                            <a16:creationId xmlns:a16="http://schemas.microsoft.com/office/drawing/2014/main" id="{8C938FDF-FA60-8344-91BA-92B7472D17F1}"/>
                          </a:ext>
                        </a:extLst>
                      </p:cNvPr>
                      <p:cNvCxnSpPr>
                        <a:cxnSpLocks/>
                        <a:stCxn id="187" idx="0"/>
                        <a:endCxn id="181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1" name="Gerader Verbinder 190">
                        <a:extLst>
                          <a:ext uri="{FF2B5EF4-FFF2-40B4-BE49-F238E27FC236}">
                            <a16:creationId xmlns:a16="http://schemas.microsoft.com/office/drawing/2014/main" id="{1A58155D-0A56-256D-6E71-E61AECE6F269}"/>
                          </a:ext>
                        </a:extLst>
                      </p:cNvPr>
                      <p:cNvCxnSpPr>
                        <a:cxnSpLocks/>
                        <a:stCxn id="181" idx="0"/>
                        <a:endCxn id="182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2" name="Gerader Verbinder 191">
                        <a:extLst>
                          <a:ext uri="{FF2B5EF4-FFF2-40B4-BE49-F238E27FC236}">
                            <a16:creationId xmlns:a16="http://schemas.microsoft.com/office/drawing/2014/main" id="{81170D03-5109-FE22-ACA4-00819E6344C5}"/>
                          </a:ext>
                        </a:extLst>
                      </p:cNvPr>
                      <p:cNvCxnSpPr>
                        <a:cxnSpLocks/>
                        <a:stCxn id="182" idx="0"/>
                        <a:endCxn id="183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3" name="Gerader Verbinder 192">
                        <a:extLst>
                          <a:ext uri="{FF2B5EF4-FFF2-40B4-BE49-F238E27FC236}">
                            <a16:creationId xmlns:a16="http://schemas.microsoft.com/office/drawing/2014/main" id="{7ADCD3CC-7B84-D679-42AF-833495CF0E7B}"/>
                          </a:ext>
                        </a:extLst>
                      </p:cNvPr>
                      <p:cNvCxnSpPr>
                        <a:cxnSpLocks/>
                        <a:stCxn id="183" idx="0"/>
                        <a:endCxn id="184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" name="Gerader Verbinder 193">
                        <a:extLst>
                          <a:ext uri="{FF2B5EF4-FFF2-40B4-BE49-F238E27FC236}">
                            <a16:creationId xmlns:a16="http://schemas.microsoft.com/office/drawing/2014/main" id="{38454EB8-0DC6-2012-495A-5D219A4282F5}"/>
                          </a:ext>
                        </a:extLst>
                      </p:cNvPr>
                      <p:cNvCxnSpPr>
                        <a:cxnSpLocks/>
                        <a:stCxn id="184" idx="0"/>
                        <a:endCxn id="185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" name="Gerader Verbinder 194">
                        <a:extLst>
                          <a:ext uri="{FF2B5EF4-FFF2-40B4-BE49-F238E27FC236}">
                            <a16:creationId xmlns:a16="http://schemas.microsoft.com/office/drawing/2014/main" id="{621C31C8-C2B4-459F-86A7-14483DC811EE}"/>
                          </a:ext>
                        </a:extLst>
                      </p:cNvPr>
                      <p:cNvCxnSpPr>
                        <a:cxnSpLocks/>
                        <a:stCxn id="185" idx="0"/>
                        <a:endCxn id="186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" name="Gruppieren 154">
                      <a:extLst>
                        <a:ext uri="{FF2B5EF4-FFF2-40B4-BE49-F238E27FC236}">
                          <a16:creationId xmlns:a16="http://schemas.microsoft.com/office/drawing/2014/main" id="{6A3CBA66-F484-FA4A-30DE-529B4A25D2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62" name="Additionszeichen 161">
                        <a:extLst>
                          <a:ext uri="{FF2B5EF4-FFF2-40B4-BE49-F238E27FC236}">
                            <a16:creationId xmlns:a16="http://schemas.microsoft.com/office/drawing/2014/main" id="{967E0B95-0BDE-0650-21C9-6451029D85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3" name="Additionszeichen 162">
                        <a:extLst>
                          <a:ext uri="{FF2B5EF4-FFF2-40B4-BE49-F238E27FC236}">
                            <a16:creationId xmlns:a16="http://schemas.microsoft.com/office/drawing/2014/main" id="{7FE7D90B-326B-B77A-06BF-76494178A3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4" name="Additionszeichen 163">
                        <a:extLst>
                          <a:ext uri="{FF2B5EF4-FFF2-40B4-BE49-F238E27FC236}">
                            <a16:creationId xmlns:a16="http://schemas.microsoft.com/office/drawing/2014/main" id="{DA64C621-1C00-D291-CFB4-E114A56CAF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5" name="Additionszeichen 164">
                        <a:extLst>
                          <a:ext uri="{FF2B5EF4-FFF2-40B4-BE49-F238E27FC236}">
                            <a16:creationId xmlns:a16="http://schemas.microsoft.com/office/drawing/2014/main" id="{33DAD49B-604C-9263-2709-BCCA2F698C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" name="Additionszeichen 165">
                        <a:extLst>
                          <a:ext uri="{FF2B5EF4-FFF2-40B4-BE49-F238E27FC236}">
                            <a16:creationId xmlns:a16="http://schemas.microsoft.com/office/drawing/2014/main" id="{A4E4301F-9663-3104-AE8F-6356B37C8B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7" name="Additionszeichen 166">
                        <a:extLst>
                          <a:ext uri="{FF2B5EF4-FFF2-40B4-BE49-F238E27FC236}">
                            <a16:creationId xmlns:a16="http://schemas.microsoft.com/office/drawing/2014/main" id="{32375C23-8841-D548-4B01-84A55E86BD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" name="Additionszeichen 167">
                        <a:extLst>
                          <a:ext uri="{FF2B5EF4-FFF2-40B4-BE49-F238E27FC236}">
                            <a16:creationId xmlns:a16="http://schemas.microsoft.com/office/drawing/2014/main" id="{44E9ADCD-CD43-2728-B636-D6ACF2D72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9" name="Additionszeichen 168">
                        <a:extLst>
                          <a:ext uri="{FF2B5EF4-FFF2-40B4-BE49-F238E27FC236}">
                            <a16:creationId xmlns:a16="http://schemas.microsoft.com/office/drawing/2014/main" id="{FF5E08ED-4C27-1AB2-C337-C590EED172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0" name="Additionszeichen 169">
                        <a:extLst>
                          <a:ext uri="{FF2B5EF4-FFF2-40B4-BE49-F238E27FC236}">
                            <a16:creationId xmlns:a16="http://schemas.microsoft.com/office/drawing/2014/main" id="{67C354EB-4C62-DBDC-D1F1-1000542FB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71" name="Gerader Verbinder 170">
                        <a:extLst>
                          <a:ext uri="{FF2B5EF4-FFF2-40B4-BE49-F238E27FC236}">
                            <a16:creationId xmlns:a16="http://schemas.microsoft.com/office/drawing/2014/main" id="{3858C720-1B54-341E-2E71-AE4144A8C67A}"/>
                          </a:ext>
                        </a:extLst>
                      </p:cNvPr>
                      <p:cNvCxnSpPr>
                        <a:cxnSpLocks/>
                        <a:stCxn id="162" idx="0"/>
                        <a:endCxn id="163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2" name="Gerader Verbinder 171">
                        <a:extLst>
                          <a:ext uri="{FF2B5EF4-FFF2-40B4-BE49-F238E27FC236}">
                            <a16:creationId xmlns:a16="http://schemas.microsoft.com/office/drawing/2014/main" id="{C2F70DB3-E159-CB79-2F39-BF167ABB05A3}"/>
                          </a:ext>
                        </a:extLst>
                      </p:cNvPr>
                      <p:cNvCxnSpPr>
                        <a:cxnSpLocks/>
                        <a:stCxn id="163" idx="0"/>
                        <a:endCxn id="170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" name="Gerader Verbinder 172">
                        <a:extLst>
                          <a:ext uri="{FF2B5EF4-FFF2-40B4-BE49-F238E27FC236}">
                            <a16:creationId xmlns:a16="http://schemas.microsoft.com/office/drawing/2014/main" id="{538B3074-38E2-5942-3E9E-3D458189935C}"/>
                          </a:ext>
                        </a:extLst>
                      </p:cNvPr>
                      <p:cNvCxnSpPr>
                        <a:cxnSpLocks/>
                        <a:stCxn id="170" idx="0"/>
                        <a:endCxn id="164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" name="Gerader Verbinder 173">
                        <a:extLst>
                          <a:ext uri="{FF2B5EF4-FFF2-40B4-BE49-F238E27FC236}">
                            <a16:creationId xmlns:a16="http://schemas.microsoft.com/office/drawing/2014/main" id="{431647DF-F086-1481-6054-706BDAF4F482}"/>
                          </a:ext>
                        </a:extLst>
                      </p:cNvPr>
                      <p:cNvCxnSpPr>
                        <a:cxnSpLocks/>
                        <a:stCxn id="164" idx="0"/>
                        <a:endCxn id="165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" name="Gerader Verbinder 174">
                        <a:extLst>
                          <a:ext uri="{FF2B5EF4-FFF2-40B4-BE49-F238E27FC236}">
                            <a16:creationId xmlns:a16="http://schemas.microsoft.com/office/drawing/2014/main" id="{9EA6D3B6-EDC1-5891-438E-691A93A374EF}"/>
                          </a:ext>
                        </a:extLst>
                      </p:cNvPr>
                      <p:cNvCxnSpPr>
                        <a:cxnSpLocks/>
                        <a:stCxn id="165" idx="0"/>
                        <a:endCxn id="166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" name="Gerader Verbinder 175">
                        <a:extLst>
                          <a:ext uri="{FF2B5EF4-FFF2-40B4-BE49-F238E27FC236}">
                            <a16:creationId xmlns:a16="http://schemas.microsoft.com/office/drawing/2014/main" id="{7A0FA090-4EFE-1BEA-A074-997558E87CA8}"/>
                          </a:ext>
                        </a:extLst>
                      </p:cNvPr>
                      <p:cNvCxnSpPr>
                        <a:cxnSpLocks/>
                        <a:stCxn id="166" idx="0"/>
                        <a:endCxn id="167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7" name="Gerader Verbinder 176">
                        <a:extLst>
                          <a:ext uri="{FF2B5EF4-FFF2-40B4-BE49-F238E27FC236}">
                            <a16:creationId xmlns:a16="http://schemas.microsoft.com/office/drawing/2014/main" id="{C221DA73-9000-065C-A3D5-099C595E52DF}"/>
                          </a:ext>
                        </a:extLst>
                      </p:cNvPr>
                      <p:cNvCxnSpPr>
                        <a:cxnSpLocks/>
                        <a:stCxn id="167" idx="0"/>
                        <a:endCxn id="168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" name="Gerader Verbinder 177">
                        <a:extLst>
                          <a:ext uri="{FF2B5EF4-FFF2-40B4-BE49-F238E27FC236}">
                            <a16:creationId xmlns:a16="http://schemas.microsoft.com/office/drawing/2014/main" id="{D3E610E8-C92B-E1B8-DEED-23CB56431E31}"/>
                          </a:ext>
                        </a:extLst>
                      </p:cNvPr>
                      <p:cNvCxnSpPr>
                        <a:cxnSpLocks/>
                        <a:stCxn id="168" idx="0"/>
                        <a:endCxn id="169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6" name="Ellipse 155">
                      <a:extLst>
                        <a:ext uri="{FF2B5EF4-FFF2-40B4-BE49-F238E27FC236}">
                          <a16:creationId xmlns:a16="http://schemas.microsoft.com/office/drawing/2014/main" id="{39C79809-0D79-40D7-C5ED-AD8BCC978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7" name="Ellipse 156">
                      <a:extLst>
                        <a:ext uri="{FF2B5EF4-FFF2-40B4-BE49-F238E27FC236}">
                          <a16:creationId xmlns:a16="http://schemas.microsoft.com/office/drawing/2014/main" id="{BA3EE690-019B-1686-2DB0-D0AFD3A54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8" name="Ellipse 157">
                      <a:extLst>
                        <a:ext uri="{FF2B5EF4-FFF2-40B4-BE49-F238E27FC236}">
                          <a16:creationId xmlns:a16="http://schemas.microsoft.com/office/drawing/2014/main" id="{E9CE13B1-F7BF-3868-2A7C-5399161E68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59" name="Gerader Verbinder 158">
                      <a:extLst>
                        <a:ext uri="{FF2B5EF4-FFF2-40B4-BE49-F238E27FC236}">
                          <a16:creationId xmlns:a16="http://schemas.microsoft.com/office/drawing/2014/main" id="{11DDBC14-A178-F40F-C8F5-69895D8A795A}"/>
                        </a:ext>
                      </a:extLst>
                    </p:cNvPr>
                    <p:cNvCxnSpPr>
                      <a:cxnSpLocks/>
                      <a:stCxn id="169" idx="0"/>
                      <a:endCxn id="157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Gerader Verbinder 159">
                      <a:extLst>
                        <a:ext uri="{FF2B5EF4-FFF2-40B4-BE49-F238E27FC236}">
                          <a16:creationId xmlns:a16="http://schemas.microsoft.com/office/drawing/2014/main" id="{AACE4E9D-C7DE-310F-8D55-CAEF3AAF8C4B}"/>
                        </a:ext>
                      </a:extLst>
                    </p:cNvPr>
                    <p:cNvCxnSpPr>
                      <a:cxnSpLocks/>
                      <a:stCxn id="203" idx="0"/>
                      <a:endCxn id="158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Gerader Verbinder 160">
                      <a:extLst>
                        <a:ext uri="{FF2B5EF4-FFF2-40B4-BE49-F238E27FC236}">
                          <a16:creationId xmlns:a16="http://schemas.microsoft.com/office/drawing/2014/main" id="{66E47864-D866-417F-2E0A-880D1079585B}"/>
                        </a:ext>
                      </a:extLst>
                    </p:cNvPr>
                    <p:cNvCxnSpPr>
                      <a:cxnSpLocks/>
                      <a:stCxn id="156" idx="6"/>
                      <a:endCxn id="179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3" name="Gruppieren 212">
                    <a:extLst>
                      <a:ext uri="{FF2B5EF4-FFF2-40B4-BE49-F238E27FC236}">
                        <a16:creationId xmlns:a16="http://schemas.microsoft.com/office/drawing/2014/main" id="{48134AFD-456D-40E6-BEA3-4AD104057593}"/>
                      </a:ext>
                    </a:extLst>
                  </p:cNvPr>
                  <p:cNvGrpSpPr/>
                  <p:nvPr/>
                </p:nvGrpSpPr>
                <p:grpSpPr>
                  <a:xfrm>
                    <a:off x="330165" y="1974098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214" name="Gruppieren 213">
                      <a:extLst>
                        <a:ext uri="{FF2B5EF4-FFF2-40B4-BE49-F238E27FC236}">
                          <a16:creationId xmlns:a16="http://schemas.microsoft.com/office/drawing/2014/main" id="{9946037C-5A0E-6E3D-395D-7A21E9C633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257" name="Additionszeichen 256">
                        <a:extLst>
                          <a:ext uri="{FF2B5EF4-FFF2-40B4-BE49-F238E27FC236}">
                            <a16:creationId xmlns:a16="http://schemas.microsoft.com/office/drawing/2014/main" id="{5F076931-5464-9D51-4177-40134B5CD9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58" name="Additionszeichen 257">
                        <a:extLst>
                          <a:ext uri="{FF2B5EF4-FFF2-40B4-BE49-F238E27FC236}">
                            <a16:creationId xmlns:a16="http://schemas.microsoft.com/office/drawing/2014/main" id="{B7A3C136-907E-4D80-0F39-5A2FA3FA7D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59" name="Additionszeichen 258">
                        <a:extLst>
                          <a:ext uri="{FF2B5EF4-FFF2-40B4-BE49-F238E27FC236}">
                            <a16:creationId xmlns:a16="http://schemas.microsoft.com/office/drawing/2014/main" id="{8A9544EF-1026-58E9-D0F6-7FB5FFC3D2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60" name="Additionszeichen 259">
                        <a:extLst>
                          <a:ext uri="{FF2B5EF4-FFF2-40B4-BE49-F238E27FC236}">
                            <a16:creationId xmlns:a16="http://schemas.microsoft.com/office/drawing/2014/main" id="{97CC3635-92EF-1F67-C357-5E9791D3B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61" name="Additionszeichen 260">
                        <a:extLst>
                          <a:ext uri="{FF2B5EF4-FFF2-40B4-BE49-F238E27FC236}">
                            <a16:creationId xmlns:a16="http://schemas.microsoft.com/office/drawing/2014/main" id="{F9ABF2E2-4DC5-8B8C-D3F9-43C1BCCD0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62" name="Additionszeichen 261">
                        <a:extLst>
                          <a:ext uri="{FF2B5EF4-FFF2-40B4-BE49-F238E27FC236}">
                            <a16:creationId xmlns:a16="http://schemas.microsoft.com/office/drawing/2014/main" id="{B5FDFEA9-C06D-CDBA-6DC3-7091D31201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63" name="Additionszeichen 262">
                        <a:extLst>
                          <a:ext uri="{FF2B5EF4-FFF2-40B4-BE49-F238E27FC236}">
                            <a16:creationId xmlns:a16="http://schemas.microsoft.com/office/drawing/2014/main" id="{3688AD9F-376D-38C3-333E-49C993B0F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64" name="Additionszeichen 263">
                        <a:extLst>
                          <a:ext uri="{FF2B5EF4-FFF2-40B4-BE49-F238E27FC236}">
                            <a16:creationId xmlns:a16="http://schemas.microsoft.com/office/drawing/2014/main" id="{5F9B9309-01D7-ADEB-98E6-54E33DA5B1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65" name="Additionszeichen 264">
                        <a:extLst>
                          <a:ext uri="{FF2B5EF4-FFF2-40B4-BE49-F238E27FC236}">
                            <a16:creationId xmlns:a16="http://schemas.microsoft.com/office/drawing/2014/main" id="{54FB0289-968D-4123-2290-D05CCB9F16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266" name="Gerader Verbinder 265">
                        <a:extLst>
                          <a:ext uri="{FF2B5EF4-FFF2-40B4-BE49-F238E27FC236}">
                            <a16:creationId xmlns:a16="http://schemas.microsoft.com/office/drawing/2014/main" id="{0BFFBE83-0DA3-65BE-EB74-447F675C5839}"/>
                          </a:ext>
                        </a:extLst>
                      </p:cNvPr>
                      <p:cNvCxnSpPr>
                        <a:cxnSpLocks/>
                        <a:stCxn id="257" idx="0"/>
                        <a:endCxn id="258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7" name="Gerader Verbinder 266">
                        <a:extLst>
                          <a:ext uri="{FF2B5EF4-FFF2-40B4-BE49-F238E27FC236}">
                            <a16:creationId xmlns:a16="http://schemas.microsoft.com/office/drawing/2014/main" id="{C070D8C5-2EA9-1715-760B-0C30764085FB}"/>
                          </a:ext>
                        </a:extLst>
                      </p:cNvPr>
                      <p:cNvCxnSpPr>
                        <a:cxnSpLocks/>
                        <a:stCxn id="258" idx="0"/>
                        <a:endCxn id="259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8" name="Gerader Verbinder 267">
                        <a:extLst>
                          <a:ext uri="{FF2B5EF4-FFF2-40B4-BE49-F238E27FC236}">
                            <a16:creationId xmlns:a16="http://schemas.microsoft.com/office/drawing/2014/main" id="{C2003A10-0FB3-654B-43D9-9AE5FFBBC6E6}"/>
                          </a:ext>
                        </a:extLst>
                      </p:cNvPr>
                      <p:cNvCxnSpPr>
                        <a:cxnSpLocks/>
                        <a:stCxn id="259" idx="0"/>
                        <a:endCxn id="265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9" name="Gerader Verbinder 268">
                        <a:extLst>
                          <a:ext uri="{FF2B5EF4-FFF2-40B4-BE49-F238E27FC236}">
                            <a16:creationId xmlns:a16="http://schemas.microsoft.com/office/drawing/2014/main" id="{18FE086B-AF7D-60B8-C115-FDED7531E526}"/>
                          </a:ext>
                        </a:extLst>
                      </p:cNvPr>
                      <p:cNvCxnSpPr>
                        <a:cxnSpLocks/>
                        <a:stCxn id="265" idx="0"/>
                        <a:endCxn id="260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0" name="Gerader Verbinder 269">
                        <a:extLst>
                          <a:ext uri="{FF2B5EF4-FFF2-40B4-BE49-F238E27FC236}">
                            <a16:creationId xmlns:a16="http://schemas.microsoft.com/office/drawing/2014/main" id="{7D627E72-F852-F7FE-5E31-0B3A74BFBE88}"/>
                          </a:ext>
                        </a:extLst>
                      </p:cNvPr>
                      <p:cNvCxnSpPr>
                        <a:cxnSpLocks/>
                        <a:stCxn id="260" idx="0"/>
                        <a:endCxn id="261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1" name="Gerader Verbinder 270">
                        <a:extLst>
                          <a:ext uri="{FF2B5EF4-FFF2-40B4-BE49-F238E27FC236}">
                            <a16:creationId xmlns:a16="http://schemas.microsoft.com/office/drawing/2014/main" id="{5EA4A46B-8D5C-92BC-4206-EF18E5452A3E}"/>
                          </a:ext>
                        </a:extLst>
                      </p:cNvPr>
                      <p:cNvCxnSpPr>
                        <a:cxnSpLocks/>
                        <a:stCxn id="261" idx="0"/>
                        <a:endCxn id="262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2" name="Gerader Verbinder 271">
                        <a:extLst>
                          <a:ext uri="{FF2B5EF4-FFF2-40B4-BE49-F238E27FC236}">
                            <a16:creationId xmlns:a16="http://schemas.microsoft.com/office/drawing/2014/main" id="{E05CBA70-B239-89F6-4659-ADB9DC240E15}"/>
                          </a:ext>
                        </a:extLst>
                      </p:cNvPr>
                      <p:cNvCxnSpPr>
                        <a:cxnSpLocks/>
                        <a:stCxn id="262" idx="0"/>
                        <a:endCxn id="263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3" name="Gerader Verbinder 272">
                        <a:extLst>
                          <a:ext uri="{FF2B5EF4-FFF2-40B4-BE49-F238E27FC236}">
                            <a16:creationId xmlns:a16="http://schemas.microsoft.com/office/drawing/2014/main" id="{73BFC569-1C49-3803-461F-797C24E3A42A}"/>
                          </a:ext>
                        </a:extLst>
                      </p:cNvPr>
                      <p:cNvCxnSpPr>
                        <a:cxnSpLocks/>
                        <a:stCxn id="263" idx="0"/>
                        <a:endCxn id="264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5" name="Gruppieren 214">
                      <a:extLst>
                        <a:ext uri="{FF2B5EF4-FFF2-40B4-BE49-F238E27FC236}">
                          <a16:creationId xmlns:a16="http://schemas.microsoft.com/office/drawing/2014/main" id="{228BC481-EF0A-0D78-FC0B-8D1BEF25B5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240" name="Additionszeichen 239">
                        <a:extLst>
                          <a:ext uri="{FF2B5EF4-FFF2-40B4-BE49-F238E27FC236}">
                            <a16:creationId xmlns:a16="http://schemas.microsoft.com/office/drawing/2014/main" id="{DDAA0E00-7E23-4C7D-C727-AF3C67C7B7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1" name="Additionszeichen 240">
                        <a:extLst>
                          <a:ext uri="{FF2B5EF4-FFF2-40B4-BE49-F238E27FC236}">
                            <a16:creationId xmlns:a16="http://schemas.microsoft.com/office/drawing/2014/main" id="{31C925B4-5F1F-FA77-F959-E2D3865EB5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2" name="Additionszeichen 241">
                        <a:extLst>
                          <a:ext uri="{FF2B5EF4-FFF2-40B4-BE49-F238E27FC236}">
                            <a16:creationId xmlns:a16="http://schemas.microsoft.com/office/drawing/2014/main" id="{D1E7C017-1EAF-F151-54E0-BC311EA16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3" name="Additionszeichen 242">
                        <a:extLst>
                          <a:ext uri="{FF2B5EF4-FFF2-40B4-BE49-F238E27FC236}">
                            <a16:creationId xmlns:a16="http://schemas.microsoft.com/office/drawing/2014/main" id="{AB387AB1-1883-2E00-5DE6-D11057FEAA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4" name="Additionszeichen 243">
                        <a:extLst>
                          <a:ext uri="{FF2B5EF4-FFF2-40B4-BE49-F238E27FC236}">
                            <a16:creationId xmlns:a16="http://schemas.microsoft.com/office/drawing/2014/main" id="{D9DA6AFE-CA13-5A33-3EA6-EDFCDEB62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5" name="Additionszeichen 244">
                        <a:extLst>
                          <a:ext uri="{FF2B5EF4-FFF2-40B4-BE49-F238E27FC236}">
                            <a16:creationId xmlns:a16="http://schemas.microsoft.com/office/drawing/2014/main" id="{BC80521B-FF22-7F95-B601-C8CCFED217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6" name="Additionszeichen 245">
                        <a:extLst>
                          <a:ext uri="{FF2B5EF4-FFF2-40B4-BE49-F238E27FC236}">
                            <a16:creationId xmlns:a16="http://schemas.microsoft.com/office/drawing/2014/main" id="{C028A318-CC2D-610E-D6BF-DC46043436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7" name="Additionszeichen 246">
                        <a:extLst>
                          <a:ext uri="{FF2B5EF4-FFF2-40B4-BE49-F238E27FC236}">
                            <a16:creationId xmlns:a16="http://schemas.microsoft.com/office/drawing/2014/main" id="{B17099FC-B682-EF73-29AB-A7E7C941EC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48" name="Additionszeichen 247">
                        <a:extLst>
                          <a:ext uri="{FF2B5EF4-FFF2-40B4-BE49-F238E27FC236}">
                            <a16:creationId xmlns:a16="http://schemas.microsoft.com/office/drawing/2014/main" id="{EDB26087-701D-62C9-5EA3-36731E582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249" name="Gerader Verbinder 248">
                        <a:extLst>
                          <a:ext uri="{FF2B5EF4-FFF2-40B4-BE49-F238E27FC236}">
                            <a16:creationId xmlns:a16="http://schemas.microsoft.com/office/drawing/2014/main" id="{924EB815-A821-491A-0E32-CD326786B646}"/>
                          </a:ext>
                        </a:extLst>
                      </p:cNvPr>
                      <p:cNvCxnSpPr>
                        <a:cxnSpLocks/>
                        <a:stCxn id="240" idx="0"/>
                        <a:endCxn id="241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0" name="Gerader Verbinder 249">
                        <a:extLst>
                          <a:ext uri="{FF2B5EF4-FFF2-40B4-BE49-F238E27FC236}">
                            <a16:creationId xmlns:a16="http://schemas.microsoft.com/office/drawing/2014/main" id="{CBB0B24D-7640-97BD-E1C1-45F2EDF03675}"/>
                          </a:ext>
                        </a:extLst>
                      </p:cNvPr>
                      <p:cNvCxnSpPr>
                        <a:cxnSpLocks/>
                        <a:stCxn id="241" idx="0"/>
                        <a:endCxn id="248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1" name="Gerader Verbinder 250">
                        <a:extLst>
                          <a:ext uri="{FF2B5EF4-FFF2-40B4-BE49-F238E27FC236}">
                            <a16:creationId xmlns:a16="http://schemas.microsoft.com/office/drawing/2014/main" id="{C3374B96-C427-ED3D-C9F7-B2B90089DA5A}"/>
                          </a:ext>
                        </a:extLst>
                      </p:cNvPr>
                      <p:cNvCxnSpPr>
                        <a:cxnSpLocks/>
                        <a:stCxn id="248" idx="0"/>
                        <a:endCxn id="242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2" name="Gerader Verbinder 251">
                        <a:extLst>
                          <a:ext uri="{FF2B5EF4-FFF2-40B4-BE49-F238E27FC236}">
                            <a16:creationId xmlns:a16="http://schemas.microsoft.com/office/drawing/2014/main" id="{1EFF70AC-56E4-147B-B0C1-25EEA8F79840}"/>
                          </a:ext>
                        </a:extLst>
                      </p:cNvPr>
                      <p:cNvCxnSpPr>
                        <a:cxnSpLocks/>
                        <a:stCxn id="242" idx="0"/>
                        <a:endCxn id="243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3" name="Gerader Verbinder 252">
                        <a:extLst>
                          <a:ext uri="{FF2B5EF4-FFF2-40B4-BE49-F238E27FC236}">
                            <a16:creationId xmlns:a16="http://schemas.microsoft.com/office/drawing/2014/main" id="{C8D73006-7BF1-E73C-96E1-FD902C7420C2}"/>
                          </a:ext>
                        </a:extLst>
                      </p:cNvPr>
                      <p:cNvCxnSpPr>
                        <a:cxnSpLocks/>
                        <a:stCxn id="243" idx="0"/>
                        <a:endCxn id="244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4" name="Gerader Verbinder 253">
                        <a:extLst>
                          <a:ext uri="{FF2B5EF4-FFF2-40B4-BE49-F238E27FC236}">
                            <a16:creationId xmlns:a16="http://schemas.microsoft.com/office/drawing/2014/main" id="{9742429B-4C58-8625-B0EB-870F05F04104}"/>
                          </a:ext>
                        </a:extLst>
                      </p:cNvPr>
                      <p:cNvCxnSpPr>
                        <a:cxnSpLocks/>
                        <a:stCxn id="244" idx="0"/>
                        <a:endCxn id="245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5" name="Gerader Verbinder 254">
                        <a:extLst>
                          <a:ext uri="{FF2B5EF4-FFF2-40B4-BE49-F238E27FC236}">
                            <a16:creationId xmlns:a16="http://schemas.microsoft.com/office/drawing/2014/main" id="{B9437585-80EA-0C4D-53E1-0008518AEB32}"/>
                          </a:ext>
                        </a:extLst>
                      </p:cNvPr>
                      <p:cNvCxnSpPr>
                        <a:cxnSpLocks/>
                        <a:stCxn id="245" idx="0"/>
                        <a:endCxn id="24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6" name="Gerader Verbinder 255">
                        <a:extLst>
                          <a:ext uri="{FF2B5EF4-FFF2-40B4-BE49-F238E27FC236}">
                            <a16:creationId xmlns:a16="http://schemas.microsoft.com/office/drawing/2014/main" id="{1F627348-301B-05FC-014C-70A45A0F3604}"/>
                          </a:ext>
                        </a:extLst>
                      </p:cNvPr>
                      <p:cNvCxnSpPr>
                        <a:cxnSpLocks/>
                        <a:stCxn id="246" idx="0"/>
                        <a:endCxn id="247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6" name="Gruppieren 215">
                      <a:extLst>
                        <a:ext uri="{FF2B5EF4-FFF2-40B4-BE49-F238E27FC236}">
                          <a16:creationId xmlns:a16="http://schemas.microsoft.com/office/drawing/2014/main" id="{D88B85E9-1C91-D017-1096-22E3DE2FD5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223" name="Additionszeichen 222">
                        <a:extLst>
                          <a:ext uri="{FF2B5EF4-FFF2-40B4-BE49-F238E27FC236}">
                            <a16:creationId xmlns:a16="http://schemas.microsoft.com/office/drawing/2014/main" id="{BF1A39D9-D0BA-C8C1-7E4D-62A2C1DEDA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24" name="Additionszeichen 223">
                        <a:extLst>
                          <a:ext uri="{FF2B5EF4-FFF2-40B4-BE49-F238E27FC236}">
                            <a16:creationId xmlns:a16="http://schemas.microsoft.com/office/drawing/2014/main" id="{B344E3EE-BD31-D285-8171-FE86AE4A1A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25" name="Additionszeichen 224">
                        <a:extLst>
                          <a:ext uri="{FF2B5EF4-FFF2-40B4-BE49-F238E27FC236}">
                            <a16:creationId xmlns:a16="http://schemas.microsoft.com/office/drawing/2014/main" id="{91E91F85-6206-9891-82C8-02EB941853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26" name="Additionszeichen 225">
                        <a:extLst>
                          <a:ext uri="{FF2B5EF4-FFF2-40B4-BE49-F238E27FC236}">
                            <a16:creationId xmlns:a16="http://schemas.microsoft.com/office/drawing/2014/main" id="{B58E9595-C8BB-B44F-2133-E2CF2706DC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27" name="Additionszeichen 226">
                        <a:extLst>
                          <a:ext uri="{FF2B5EF4-FFF2-40B4-BE49-F238E27FC236}">
                            <a16:creationId xmlns:a16="http://schemas.microsoft.com/office/drawing/2014/main" id="{566A67F5-7E7F-B9DA-0CE4-CBB695C59A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28" name="Additionszeichen 227">
                        <a:extLst>
                          <a:ext uri="{FF2B5EF4-FFF2-40B4-BE49-F238E27FC236}">
                            <a16:creationId xmlns:a16="http://schemas.microsoft.com/office/drawing/2014/main" id="{E7632A84-7FD7-AB24-04E0-7C6086B6A6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29" name="Additionszeichen 228">
                        <a:extLst>
                          <a:ext uri="{FF2B5EF4-FFF2-40B4-BE49-F238E27FC236}">
                            <a16:creationId xmlns:a16="http://schemas.microsoft.com/office/drawing/2014/main" id="{6CCED2DF-E9A1-8611-2075-A84491A1C2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30" name="Additionszeichen 229">
                        <a:extLst>
                          <a:ext uri="{FF2B5EF4-FFF2-40B4-BE49-F238E27FC236}">
                            <a16:creationId xmlns:a16="http://schemas.microsoft.com/office/drawing/2014/main" id="{01CE78C1-AB3F-6CCD-3014-AA59A1C691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31" name="Additionszeichen 230">
                        <a:extLst>
                          <a:ext uri="{FF2B5EF4-FFF2-40B4-BE49-F238E27FC236}">
                            <a16:creationId xmlns:a16="http://schemas.microsoft.com/office/drawing/2014/main" id="{A7EACC74-9872-9420-F1DE-01126598C5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232" name="Gerader Verbinder 231">
                        <a:extLst>
                          <a:ext uri="{FF2B5EF4-FFF2-40B4-BE49-F238E27FC236}">
                            <a16:creationId xmlns:a16="http://schemas.microsoft.com/office/drawing/2014/main" id="{1299B1BB-4C7E-43D5-F9BE-CD9522BD9016}"/>
                          </a:ext>
                        </a:extLst>
                      </p:cNvPr>
                      <p:cNvCxnSpPr>
                        <a:cxnSpLocks/>
                        <a:stCxn id="223" idx="0"/>
                        <a:endCxn id="224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3" name="Gerader Verbinder 232">
                        <a:extLst>
                          <a:ext uri="{FF2B5EF4-FFF2-40B4-BE49-F238E27FC236}">
                            <a16:creationId xmlns:a16="http://schemas.microsoft.com/office/drawing/2014/main" id="{527B56D8-6127-6E56-F599-29FD466AE0A0}"/>
                          </a:ext>
                        </a:extLst>
                      </p:cNvPr>
                      <p:cNvCxnSpPr>
                        <a:cxnSpLocks/>
                        <a:stCxn id="224" idx="0"/>
                        <a:endCxn id="231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4" name="Gerader Verbinder 233">
                        <a:extLst>
                          <a:ext uri="{FF2B5EF4-FFF2-40B4-BE49-F238E27FC236}">
                            <a16:creationId xmlns:a16="http://schemas.microsoft.com/office/drawing/2014/main" id="{921EC5D8-EB63-6F71-B497-B9525F4EE916}"/>
                          </a:ext>
                        </a:extLst>
                      </p:cNvPr>
                      <p:cNvCxnSpPr>
                        <a:cxnSpLocks/>
                        <a:stCxn id="231" idx="0"/>
                        <a:endCxn id="225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Gerader Verbinder 234">
                        <a:extLst>
                          <a:ext uri="{FF2B5EF4-FFF2-40B4-BE49-F238E27FC236}">
                            <a16:creationId xmlns:a16="http://schemas.microsoft.com/office/drawing/2014/main" id="{44100B8E-81D9-44FD-4524-B9BD5825250E}"/>
                          </a:ext>
                        </a:extLst>
                      </p:cNvPr>
                      <p:cNvCxnSpPr>
                        <a:cxnSpLocks/>
                        <a:stCxn id="225" idx="0"/>
                        <a:endCxn id="226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Gerader Verbinder 235">
                        <a:extLst>
                          <a:ext uri="{FF2B5EF4-FFF2-40B4-BE49-F238E27FC236}">
                            <a16:creationId xmlns:a16="http://schemas.microsoft.com/office/drawing/2014/main" id="{95364F41-48DE-5BFF-E08A-C126AFA89E8D}"/>
                          </a:ext>
                        </a:extLst>
                      </p:cNvPr>
                      <p:cNvCxnSpPr>
                        <a:cxnSpLocks/>
                        <a:stCxn id="226" idx="0"/>
                        <a:endCxn id="227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7" name="Gerader Verbinder 236">
                        <a:extLst>
                          <a:ext uri="{FF2B5EF4-FFF2-40B4-BE49-F238E27FC236}">
                            <a16:creationId xmlns:a16="http://schemas.microsoft.com/office/drawing/2014/main" id="{B0011091-6B07-CD6A-9501-54FEE5AF130E}"/>
                          </a:ext>
                        </a:extLst>
                      </p:cNvPr>
                      <p:cNvCxnSpPr>
                        <a:cxnSpLocks/>
                        <a:stCxn id="227" idx="0"/>
                        <a:endCxn id="228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8" name="Gerader Verbinder 237">
                        <a:extLst>
                          <a:ext uri="{FF2B5EF4-FFF2-40B4-BE49-F238E27FC236}">
                            <a16:creationId xmlns:a16="http://schemas.microsoft.com/office/drawing/2014/main" id="{3ECF9D7A-4849-F3F0-0E56-D65E946A175E}"/>
                          </a:ext>
                        </a:extLst>
                      </p:cNvPr>
                      <p:cNvCxnSpPr>
                        <a:cxnSpLocks/>
                        <a:stCxn id="228" idx="0"/>
                        <a:endCxn id="229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9" name="Gerader Verbinder 238">
                        <a:extLst>
                          <a:ext uri="{FF2B5EF4-FFF2-40B4-BE49-F238E27FC236}">
                            <a16:creationId xmlns:a16="http://schemas.microsoft.com/office/drawing/2014/main" id="{35206B4F-C16F-7D6C-5DEF-5326A73E5BD8}"/>
                          </a:ext>
                        </a:extLst>
                      </p:cNvPr>
                      <p:cNvCxnSpPr>
                        <a:cxnSpLocks/>
                        <a:stCxn id="229" idx="0"/>
                        <a:endCxn id="230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17" name="Ellipse 216">
                      <a:extLst>
                        <a:ext uri="{FF2B5EF4-FFF2-40B4-BE49-F238E27FC236}">
                          <a16:creationId xmlns:a16="http://schemas.microsoft.com/office/drawing/2014/main" id="{C98C790F-BA7D-683F-F61A-F9D3EC02E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8" name="Ellipse 217">
                      <a:extLst>
                        <a:ext uri="{FF2B5EF4-FFF2-40B4-BE49-F238E27FC236}">
                          <a16:creationId xmlns:a16="http://schemas.microsoft.com/office/drawing/2014/main" id="{34C2F6FB-F26C-9E9E-8ED7-D1A9435BCF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9" name="Ellipse 218">
                      <a:extLst>
                        <a:ext uri="{FF2B5EF4-FFF2-40B4-BE49-F238E27FC236}">
                          <a16:creationId xmlns:a16="http://schemas.microsoft.com/office/drawing/2014/main" id="{43B6478B-9989-56AF-B738-7074C3CA9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220" name="Gerader Verbinder 219">
                      <a:extLst>
                        <a:ext uri="{FF2B5EF4-FFF2-40B4-BE49-F238E27FC236}">
                          <a16:creationId xmlns:a16="http://schemas.microsoft.com/office/drawing/2014/main" id="{969EB581-DB6B-CAF1-6CFE-431CE9923AAD}"/>
                        </a:ext>
                      </a:extLst>
                    </p:cNvPr>
                    <p:cNvCxnSpPr>
                      <a:cxnSpLocks/>
                      <a:stCxn id="230" idx="0"/>
                      <a:endCxn id="218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Gerader Verbinder 220">
                      <a:extLst>
                        <a:ext uri="{FF2B5EF4-FFF2-40B4-BE49-F238E27FC236}">
                          <a16:creationId xmlns:a16="http://schemas.microsoft.com/office/drawing/2014/main" id="{5F42A786-D40F-A411-23E5-8F9F88DFD7C2}"/>
                        </a:ext>
                      </a:extLst>
                    </p:cNvPr>
                    <p:cNvCxnSpPr>
                      <a:cxnSpLocks/>
                      <a:stCxn id="264" idx="0"/>
                      <a:endCxn id="219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Gerader Verbinder 221">
                      <a:extLst>
                        <a:ext uri="{FF2B5EF4-FFF2-40B4-BE49-F238E27FC236}">
                          <a16:creationId xmlns:a16="http://schemas.microsoft.com/office/drawing/2014/main" id="{A23CEB8D-FE28-1ABC-69AE-6F3A25C01EC2}"/>
                        </a:ext>
                      </a:extLst>
                    </p:cNvPr>
                    <p:cNvCxnSpPr>
                      <a:cxnSpLocks/>
                      <a:stCxn id="217" idx="6"/>
                      <a:endCxn id="240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5" name="Gruppieren 274">
                    <a:extLst>
                      <a:ext uri="{FF2B5EF4-FFF2-40B4-BE49-F238E27FC236}">
                        <a16:creationId xmlns:a16="http://schemas.microsoft.com/office/drawing/2014/main" id="{97BA91C8-BC34-7A16-6B69-A8E59B2A9445}"/>
                      </a:ext>
                    </a:extLst>
                  </p:cNvPr>
                  <p:cNvGrpSpPr/>
                  <p:nvPr/>
                </p:nvGrpSpPr>
                <p:grpSpPr>
                  <a:xfrm>
                    <a:off x="335878" y="1872708"/>
                    <a:ext cx="1135261" cy="51543"/>
                    <a:chOff x="8125659" y="4019289"/>
                    <a:chExt cx="2991983" cy="135842"/>
                  </a:xfrm>
                  <a:grpFill/>
                </p:grpSpPr>
                <p:sp>
                  <p:nvSpPr>
                    <p:cNvPr id="318" name="Additionszeichen 317">
                      <a:extLst>
                        <a:ext uri="{FF2B5EF4-FFF2-40B4-BE49-F238E27FC236}">
                          <a16:creationId xmlns:a16="http://schemas.microsoft.com/office/drawing/2014/main" id="{01BAE028-DB87-6AEB-E4DE-30561C30C6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5659" y="4044035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9" name="Additionszeichen 318">
                      <a:extLst>
                        <a:ext uri="{FF2B5EF4-FFF2-40B4-BE49-F238E27FC236}">
                          <a16:creationId xmlns:a16="http://schemas.microsoft.com/office/drawing/2014/main" id="{A8DACD50-0579-A7D5-9E2A-FB880E818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7849" y="404344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0" name="Additionszeichen 319">
                      <a:extLst>
                        <a:ext uri="{FF2B5EF4-FFF2-40B4-BE49-F238E27FC236}">
                          <a16:creationId xmlns:a16="http://schemas.microsoft.com/office/drawing/2014/main" id="{E9D6FB98-4AAC-944E-C849-7BCF639DF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1599" y="401928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1" name="Additionszeichen 320">
                      <a:extLst>
                        <a:ext uri="{FF2B5EF4-FFF2-40B4-BE49-F238E27FC236}">
                          <a16:creationId xmlns:a16="http://schemas.microsoft.com/office/drawing/2014/main" id="{98512F7C-C0C7-E721-0221-C15AF0178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5659" y="403602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2" name="Additionszeichen 321">
                      <a:extLst>
                        <a:ext uri="{FF2B5EF4-FFF2-40B4-BE49-F238E27FC236}">
                          <a16:creationId xmlns:a16="http://schemas.microsoft.com/office/drawing/2014/main" id="{8667487F-BA6C-5122-49D0-5002BBE0A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3" name="Additionszeichen 322">
                      <a:extLst>
                        <a:ext uri="{FF2B5EF4-FFF2-40B4-BE49-F238E27FC236}">
                          <a16:creationId xmlns:a16="http://schemas.microsoft.com/office/drawing/2014/main" id="{81B7EF93-8152-87A6-4EF2-51368B68AD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4" name="Additionszeichen 323">
                      <a:extLst>
                        <a:ext uri="{FF2B5EF4-FFF2-40B4-BE49-F238E27FC236}">
                          <a16:creationId xmlns:a16="http://schemas.microsoft.com/office/drawing/2014/main" id="{A313210A-277B-BD3C-244B-24D42ED6A0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5" name="Additionszeichen 324">
                      <a:extLst>
                        <a:ext uri="{FF2B5EF4-FFF2-40B4-BE49-F238E27FC236}">
                          <a16:creationId xmlns:a16="http://schemas.microsoft.com/office/drawing/2014/main" id="{313C616A-D0E5-1DB6-0634-33E8F1ED0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26" name="Additionszeichen 325">
                      <a:extLst>
                        <a:ext uri="{FF2B5EF4-FFF2-40B4-BE49-F238E27FC236}">
                          <a16:creationId xmlns:a16="http://schemas.microsoft.com/office/drawing/2014/main" id="{D166A359-FD7E-159A-208C-3D50EF9815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1599" y="401928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327" name="Gerader Verbinder 326">
                      <a:extLst>
                        <a:ext uri="{FF2B5EF4-FFF2-40B4-BE49-F238E27FC236}">
                          <a16:creationId xmlns:a16="http://schemas.microsoft.com/office/drawing/2014/main" id="{3B9AC72C-5556-987A-2DC3-EF6B11CC5263}"/>
                        </a:ext>
                      </a:extLst>
                    </p:cNvPr>
                    <p:cNvCxnSpPr>
                      <a:cxnSpLocks/>
                      <a:stCxn id="318" idx="0"/>
                      <a:endCxn id="319" idx="2"/>
                    </p:cNvCxnSpPr>
                    <p:nvPr/>
                  </p:nvCxnSpPr>
                  <p:spPr>
                    <a:xfrm flipV="1">
                      <a:off x="8229442" y="4098997"/>
                      <a:ext cx="284266" cy="58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8" name="Gerader Verbinder 327">
                      <a:extLst>
                        <a:ext uri="{FF2B5EF4-FFF2-40B4-BE49-F238E27FC236}">
                          <a16:creationId xmlns:a16="http://schemas.microsoft.com/office/drawing/2014/main" id="{BBAC8C85-EB62-C71B-CD24-167A4AAE5C32}"/>
                        </a:ext>
                      </a:extLst>
                    </p:cNvPr>
                    <p:cNvCxnSpPr>
                      <a:cxnSpLocks/>
                      <a:stCxn id="319" idx="0"/>
                      <a:endCxn id="320" idx="2"/>
                    </p:cNvCxnSpPr>
                    <p:nvPr/>
                  </p:nvCxnSpPr>
                  <p:spPr>
                    <a:xfrm flipV="1">
                      <a:off x="8601632" y="4074837"/>
                      <a:ext cx="295826" cy="2416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9" name="Gerader Verbinder 328">
                      <a:extLst>
                        <a:ext uri="{FF2B5EF4-FFF2-40B4-BE49-F238E27FC236}">
                          <a16:creationId xmlns:a16="http://schemas.microsoft.com/office/drawing/2014/main" id="{5DF2207A-824B-F859-2426-FD83F6DDC175}"/>
                        </a:ext>
                      </a:extLst>
                    </p:cNvPr>
                    <p:cNvCxnSpPr>
                      <a:cxnSpLocks/>
                      <a:stCxn id="320" idx="0"/>
                      <a:endCxn id="326" idx="2"/>
                    </p:cNvCxnSpPr>
                    <p:nvPr/>
                  </p:nvCxnSpPr>
                  <p:spPr>
                    <a:xfrm>
                      <a:off x="8985382" y="4074837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0" name="Gerader Verbinder 329">
                      <a:extLst>
                        <a:ext uri="{FF2B5EF4-FFF2-40B4-BE49-F238E27FC236}">
                          <a16:creationId xmlns:a16="http://schemas.microsoft.com/office/drawing/2014/main" id="{6A96EBA8-1B95-01F3-4B2C-345316ECFE71}"/>
                        </a:ext>
                      </a:extLst>
                    </p:cNvPr>
                    <p:cNvCxnSpPr>
                      <a:cxnSpLocks/>
                      <a:stCxn id="326" idx="0"/>
                      <a:endCxn id="321" idx="2"/>
                    </p:cNvCxnSpPr>
                    <p:nvPr/>
                  </p:nvCxnSpPr>
                  <p:spPr>
                    <a:xfrm>
                      <a:off x="9345382" y="4074837"/>
                      <a:ext cx="236136" cy="167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1" name="Gerader Verbinder 330">
                      <a:extLst>
                        <a:ext uri="{FF2B5EF4-FFF2-40B4-BE49-F238E27FC236}">
                          <a16:creationId xmlns:a16="http://schemas.microsoft.com/office/drawing/2014/main" id="{D02C8A21-B588-5B51-27BF-BC119B5205F3}"/>
                        </a:ext>
                      </a:extLst>
                    </p:cNvPr>
                    <p:cNvCxnSpPr>
                      <a:cxnSpLocks/>
                      <a:stCxn id="321" idx="0"/>
                      <a:endCxn id="322" idx="2"/>
                    </p:cNvCxnSpPr>
                    <p:nvPr/>
                  </p:nvCxnSpPr>
                  <p:spPr>
                    <a:xfrm flipV="1">
                      <a:off x="9669442" y="4089134"/>
                      <a:ext cx="272076" cy="244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2" name="Gerader Verbinder 331">
                      <a:extLst>
                        <a:ext uri="{FF2B5EF4-FFF2-40B4-BE49-F238E27FC236}">
                          <a16:creationId xmlns:a16="http://schemas.microsoft.com/office/drawing/2014/main" id="{B6793F34-C9BA-F7D7-5597-D638F3430825}"/>
                        </a:ext>
                      </a:extLst>
                    </p:cNvPr>
                    <p:cNvCxnSpPr>
                      <a:cxnSpLocks/>
                      <a:stCxn id="322" idx="0"/>
                      <a:endCxn id="323" idx="2"/>
                    </p:cNvCxnSpPr>
                    <p:nvPr/>
                  </p:nvCxnSpPr>
                  <p:spPr>
                    <a:xfrm>
                      <a:off x="10029442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3" name="Gerader Verbinder 332">
                      <a:extLst>
                        <a:ext uri="{FF2B5EF4-FFF2-40B4-BE49-F238E27FC236}">
                          <a16:creationId xmlns:a16="http://schemas.microsoft.com/office/drawing/2014/main" id="{5652ED9D-394A-DE0C-4395-B506BA144830}"/>
                        </a:ext>
                      </a:extLst>
                    </p:cNvPr>
                    <p:cNvCxnSpPr>
                      <a:cxnSpLocks/>
                      <a:stCxn id="323" idx="0"/>
                      <a:endCxn id="324" idx="2"/>
                    </p:cNvCxnSpPr>
                    <p:nvPr/>
                  </p:nvCxnSpPr>
                  <p:spPr>
                    <a:xfrm>
                      <a:off x="10389442" y="4089134"/>
                      <a:ext cx="264417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4" name="Gerader Verbinder 333">
                      <a:extLst>
                        <a:ext uri="{FF2B5EF4-FFF2-40B4-BE49-F238E27FC236}">
                          <a16:creationId xmlns:a16="http://schemas.microsoft.com/office/drawing/2014/main" id="{ED8C7814-3D6B-6E30-6235-21454400353B}"/>
                        </a:ext>
                      </a:extLst>
                    </p:cNvPr>
                    <p:cNvCxnSpPr>
                      <a:cxnSpLocks/>
                      <a:stCxn id="324" idx="0"/>
                      <a:endCxn id="325" idx="2"/>
                    </p:cNvCxnSpPr>
                    <p:nvPr/>
                  </p:nvCxnSpPr>
                  <p:spPr>
                    <a:xfrm>
                      <a:off x="10741783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6" name="Gruppieren 275">
                    <a:extLst>
                      <a:ext uri="{FF2B5EF4-FFF2-40B4-BE49-F238E27FC236}">
                        <a16:creationId xmlns:a16="http://schemas.microsoft.com/office/drawing/2014/main" id="{EB1C0C0A-E931-9EF3-7AF6-CCAC781591F6}"/>
                      </a:ext>
                    </a:extLst>
                  </p:cNvPr>
                  <p:cNvGrpSpPr/>
                  <p:nvPr/>
                </p:nvGrpSpPr>
                <p:grpSpPr>
                  <a:xfrm>
                    <a:off x="473977" y="1759908"/>
                    <a:ext cx="1136665" cy="69806"/>
                    <a:chOff x="8489618" y="4033586"/>
                    <a:chExt cx="2995683" cy="183973"/>
                  </a:xfrm>
                  <a:grpFill/>
                </p:grpSpPr>
                <p:sp>
                  <p:nvSpPr>
                    <p:cNvPr id="301" name="Additionszeichen 300">
                      <a:extLst>
                        <a:ext uri="{FF2B5EF4-FFF2-40B4-BE49-F238E27FC236}">
                          <a16:creationId xmlns:a16="http://schemas.microsoft.com/office/drawing/2014/main" id="{62A8BF93-FDA1-A05D-857B-F4004598A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9618" y="4106463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2" name="Additionszeichen 301">
                      <a:extLst>
                        <a:ext uri="{FF2B5EF4-FFF2-40B4-BE49-F238E27FC236}">
                          <a16:creationId xmlns:a16="http://schemas.microsoft.com/office/drawing/2014/main" id="{A651E70D-B30D-EEC5-ABA2-3821B7DCA6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8007" y="409364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3" name="Additionszeichen 302">
                      <a:extLst>
                        <a:ext uri="{FF2B5EF4-FFF2-40B4-BE49-F238E27FC236}">
                          <a16:creationId xmlns:a16="http://schemas.microsoft.com/office/drawing/2014/main" id="{8EB0C1F4-DBD3-BFE3-8643-FFD913F7B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5659" y="403602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4" name="Additionszeichen 303">
                      <a:extLst>
                        <a:ext uri="{FF2B5EF4-FFF2-40B4-BE49-F238E27FC236}">
                          <a16:creationId xmlns:a16="http://schemas.microsoft.com/office/drawing/2014/main" id="{1E6BB2D0-D6BA-B693-5A4F-E13DB106F1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3318" y="408116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5" name="Additionszeichen 304">
                      <a:extLst>
                        <a:ext uri="{FF2B5EF4-FFF2-40B4-BE49-F238E27FC236}">
                          <a16:creationId xmlns:a16="http://schemas.microsoft.com/office/drawing/2014/main" id="{FC289557-C3F6-4036-3EE0-E7D7CE7BE2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5659" y="408116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6" name="Additionszeichen 305">
                      <a:extLst>
                        <a:ext uri="{FF2B5EF4-FFF2-40B4-BE49-F238E27FC236}">
                          <a16:creationId xmlns:a16="http://schemas.microsoft.com/office/drawing/2014/main" id="{81C72B5C-F2F8-021C-B127-20FE01A5A3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7" name="Additionszeichen 306">
                      <a:extLst>
                        <a:ext uri="{FF2B5EF4-FFF2-40B4-BE49-F238E27FC236}">
                          <a16:creationId xmlns:a16="http://schemas.microsoft.com/office/drawing/2014/main" id="{8F3F4185-860E-0D8B-04AC-61756CF6B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8" name="Additionszeichen 307">
                      <a:extLst>
                        <a:ext uri="{FF2B5EF4-FFF2-40B4-BE49-F238E27FC236}">
                          <a16:creationId xmlns:a16="http://schemas.microsoft.com/office/drawing/2014/main" id="{634B5A08-AA05-7D2C-25F5-7DF5150CC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9" name="Additionszeichen 308">
                      <a:extLst>
                        <a:ext uri="{FF2B5EF4-FFF2-40B4-BE49-F238E27FC236}">
                          <a16:creationId xmlns:a16="http://schemas.microsoft.com/office/drawing/2014/main" id="{163BC54B-065F-3D2B-6028-AB53B80B3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1082" y="406590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310" name="Gerader Verbinder 309">
                      <a:extLst>
                        <a:ext uri="{FF2B5EF4-FFF2-40B4-BE49-F238E27FC236}">
                          <a16:creationId xmlns:a16="http://schemas.microsoft.com/office/drawing/2014/main" id="{186A62A7-93C7-2B43-F565-23A09661949F}"/>
                        </a:ext>
                      </a:extLst>
                    </p:cNvPr>
                    <p:cNvCxnSpPr>
                      <a:cxnSpLocks/>
                      <a:stCxn id="301" idx="0"/>
                      <a:endCxn id="302" idx="2"/>
                    </p:cNvCxnSpPr>
                    <p:nvPr/>
                  </p:nvCxnSpPr>
                  <p:spPr>
                    <a:xfrm flipV="1">
                      <a:off x="8593401" y="4149188"/>
                      <a:ext cx="280465" cy="1282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Gerader Verbinder 310">
                      <a:extLst>
                        <a:ext uri="{FF2B5EF4-FFF2-40B4-BE49-F238E27FC236}">
                          <a16:creationId xmlns:a16="http://schemas.microsoft.com/office/drawing/2014/main" id="{EB00E7B1-ECD1-7F77-41DB-5F3DB0D1BF5D}"/>
                        </a:ext>
                      </a:extLst>
                    </p:cNvPr>
                    <p:cNvCxnSpPr>
                      <a:cxnSpLocks/>
                      <a:stCxn id="302" idx="0"/>
                      <a:endCxn id="309" idx="2"/>
                    </p:cNvCxnSpPr>
                    <p:nvPr/>
                  </p:nvCxnSpPr>
                  <p:spPr>
                    <a:xfrm flipV="1">
                      <a:off x="8961790" y="4121454"/>
                      <a:ext cx="265151" cy="2773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" name="Gerader Verbinder 311">
                      <a:extLst>
                        <a:ext uri="{FF2B5EF4-FFF2-40B4-BE49-F238E27FC236}">
                          <a16:creationId xmlns:a16="http://schemas.microsoft.com/office/drawing/2014/main" id="{B54686D0-B88C-F2C5-08F8-9EDF16EA97E7}"/>
                        </a:ext>
                      </a:extLst>
                    </p:cNvPr>
                    <p:cNvCxnSpPr>
                      <a:cxnSpLocks/>
                      <a:stCxn id="309" idx="0"/>
                      <a:endCxn id="303" idx="2"/>
                    </p:cNvCxnSpPr>
                    <p:nvPr/>
                  </p:nvCxnSpPr>
                  <p:spPr>
                    <a:xfrm flipV="1">
                      <a:off x="9314865" y="4091574"/>
                      <a:ext cx="266653" cy="2988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3" name="Gerader Verbinder 312">
                      <a:extLst>
                        <a:ext uri="{FF2B5EF4-FFF2-40B4-BE49-F238E27FC236}">
                          <a16:creationId xmlns:a16="http://schemas.microsoft.com/office/drawing/2014/main" id="{0419E904-7601-B4E3-9388-B7E5CA9E8135}"/>
                        </a:ext>
                      </a:extLst>
                    </p:cNvPr>
                    <p:cNvCxnSpPr>
                      <a:cxnSpLocks/>
                      <a:stCxn id="303" idx="0"/>
                      <a:endCxn id="304" idx="2"/>
                    </p:cNvCxnSpPr>
                    <p:nvPr/>
                  </p:nvCxnSpPr>
                  <p:spPr>
                    <a:xfrm>
                      <a:off x="9669442" y="4091574"/>
                      <a:ext cx="279735" cy="4513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4" name="Gerader Verbinder 313">
                      <a:extLst>
                        <a:ext uri="{FF2B5EF4-FFF2-40B4-BE49-F238E27FC236}">
                          <a16:creationId xmlns:a16="http://schemas.microsoft.com/office/drawing/2014/main" id="{C274B661-F760-8098-EC7D-917B0C32B9F2}"/>
                        </a:ext>
                      </a:extLst>
                    </p:cNvPr>
                    <p:cNvCxnSpPr>
                      <a:cxnSpLocks/>
                      <a:stCxn id="304" idx="0"/>
                      <a:endCxn id="305" idx="2"/>
                    </p:cNvCxnSpPr>
                    <p:nvPr/>
                  </p:nvCxnSpPr>
                  <p:spPr>
                    <a:xfrm>
                      <a:off x="10037101" y="4136708"/>
                      <a:ext cx="264417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5" name="Gerader Verbinder 314">
                      <a:extLst>
                        <a:ext uri="{FF2B5EF4-FFF2-40B4-BE49-F238E27FC236}">
                          <a16:creationId xmlns:a16="http://schemas.microsoft.com/office/drawing/2014/main" id="{DA02CC33-F37A-133A-3E33-2042C1E54EB3}"/>
                        </a:ext>
                      </a:extLst>
                    </p:cNvPr>
                    <p:cNvCxnSpPr>
                      <a:cxnSpLocks/>
                      <a:stCxn id="305" idx="0"/>
                      <a:endCxn id="306" idx="2"/>
                    </p:cNvCxnSpPr>
                    <p:nvPr/>
                  </p:nvCxnSpPr>
                  <p:spPr>
                    <a:xfrm flipV="1">
                      <a:off x="10389442" y="4089134"/>
                      <a:ext cx="264417" cy="4757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6" name="Gerader Verbinder 315">
                      <a:extLst>
                        <a:ext uri="{FF2B5EF4-FFF2-40B4-BE49-F238E27FC236}">
                          <a16:creationId xmlns:a16="http://schemas.microsoft.com/office/drawing/2014/main" id="{C887B0F7-E6D2-4427-BFF9-0008F693B3B3}"/>
                        </a:ext>
                      </a:extLst>
                    </p:cNvPr>
                    <p:cNvCxnSpPr>
                      <a:cxnSpLocks/>
                      <a:stCxn id="306" idx="0"/>
                      <a:endCxn id="307" idx="2"/>
                    </p:cNvCxnSpPr>
                    <p:nvPr/>
                  </p:nvCxnSpPr>
                  <p:spPr>
                    <a:xfrm>
                      <a:off x="10741783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" name="Gerader Verbinder 316">
                      <a:extLst>
                        <a:ext uri="{FF2B5EF4-FFF2-40B4-BE49-F238E27FC236}">
                          <a16:creationId xmlns:a16="http://schemas.microsoft.com/office/drawing/2014/main" id="{6516242B-2801-C117-D1F7-5531A1F63B4B}"/>
                        </a:ext>
                      </a:extLst>
                    </p:cNvPr>
                    <p:cNvCxnSpPr>
                      <a:cxnSpLocks/>
                      <a:stCxn id="307" idx="0"/>
                      <a:endCxn id="308" idx="2"/>
                    </p:cNvCxnSpPr>
                    <p:nvPr/>
                  </p:nvCxnSpPr>
                  <p:spPr>
                    <a:xfrm>
                      <a:off x="11101783" y="4089134"/>
                      <a:ext cx="279735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78" name="Ellipse 277">
                    <a:extLst>
                      <a:ext uri="{FF2B5EF4-FFF2-40B4-BE49-F238E27FC236}">
                        <a16:creationId xmlns:a16="http://schemas.microsoft.com/office/drawing/2014/main" id="{E51B72D7-C6CE-C56F-E44B-831BBB980466}"/>
                      </a:ext>
                    </a:extLst>
                  </p:cNvPr>
                  <p:cNvSpPr/>
                  <p:nvPr/>
                </p:nvSpPr>
                <p:spPr>
                  <a:xfrm>
                    <a:off x="333303" y="1789955"/>
                    <a:ext cx="45396" cy="42154"/>
                  </a:xfrm>
                  <a:prstGeom prst="ellips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0" name="Ellipse 279">
                    <a:extLst>
                      <a:ext uri="{FF2B5EF4-FFF2-40B4-BE49-F238E27FC236}">
                        <a16:creationId xmlns:a16="http://schemas.microsoft.com/office/drawing/2014/main" id="{C2D67C6C-F2CF-8655-18D9-A6E10B922ECB}"/>
                      </a:ext>
                    </a:extLst>
                  </p:cNvPr>
                  <p:cNvSpPr/>
                  <p:nvPr/>
                </p:nvSpPr>
                <p:spPr>
                  <a:xfrm>
                    <a:off x="1570204" y="1875429"/>
                    <a:ext cx="45396" cy="42154"/>
                  </a:xfrm>
                  <a:prstGeom prst="ellips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35" name="Gruppieren 334">
                    <a:extLst>
                      <a:ext uri="{FF2B5EF4-FFF2-40B4-BE49-F238E27FC236}">
                        <a16:creationId xmlns:a16="http://schemas.microsoft.com/office/drawing/2014/main" id="{BF27B427-19B6-DC29-BE30-E1B4FEDDF944}"/>
                      </a:ext>
                    </a:extLst>
                  </p:cNvPr>
                  <p:cNvGrpSpPr/>
                  <p:nvPr/>
                </p:nvGrpSpPr>
                <p:grpSpPr>
                  <a:xfrm>
                    <a:off x="327138" y="1671925"/>
                    <a:ext cx="1281816" cy="69806"/>
                    <a:chOff x="327138" y="1671925"/>
                    <a:chExt cx="1281816" cy="69806"/>
                  </a:xfrm>
                  <a:grpFill/>
                </p:grpSpPr>
                <p:grpSp>
                  <p:nvGrpSpPr>
                    <p:cNvPr id="277" name="Gruppieren 276">
                      <a:extLst>
                        <a:ext uri="{FF2B5EF4-FFF2-40B4-BE49-F238E27FC236}">
                          <a16:creationId xmlns:a16="http://schemas.microsoft.com/office/drawing/2014/main" id="{0CF62BDD-342F-8E06-D890-826C5EAF47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7138" y="1671925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284" name="Additionszeichen 283">
                        <a:extLst>
                          <a:ext uri="{FF2B5EF4-FFF2-40B4-BE49-F238E27FC236}">
                            <a16:creationId xmlns:a16="http://schemas.microsoft.com/office/drawing/2014/main" id="{0B1BF040-6C9D-FB9F-FB58-E616A8A7C5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85" name="Additionszeichen 284">
                        <a:extLst>
                          <a:ext uri="{FF2B5EF4-FFF2-40B4-BE49-F238E27FC236}">
                            <a16:creationId xmlns:a16="http://schemas.microsoft.com/office/drawing/2014/main" id="{C4A50EC9-BC94-2413-F939-37117C9C9B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86" name="Additionszeichen 285">
                        <a:extLst>
                          <a:ext uri="{FF2B5EF4-FFF2-40B4-BE49-F238E27FC236}">
                            <a16:creationId xmlns:a16="http://schemas.microsoft.com/office/drawing/2014/main" id="{9A61348F-3EF0-02F8-98A1-9722044088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87" name="Additionszeichen 286">
                        <a:extLst>
                          <a:ext uri="{FF2B5EF4-FFF2-40B4-BE49-F238E27FC236}">
                            <a16:creationId xmlns:a16="http://schemas.microsoft.com/office/drawing/2014/main" id="{352A2689-FD75-2743-1B3A-EADA8CA1C3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88" name="Additionszeichen 287">
                        <a:extLst>
                          <a:ext uri="{FF2B5EF4-FFF2-40B4-BE49-F238E27FC236}">
                            <a16:creationId xmlns:a16="http://schemas.microsoft.com/office/drawing/2014/main" id="{F6BC2909-0272-D4E3-321C-EA6CD9DC70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89" name="Additionszeichen 288">
                        <a:extLst>
                          <a:ext uri="{FF2B5EF4-FFF2-40B4-BE49-F238E27FC236}">
                            <a16:creationId xmlns:a16="http://schemas.microsoft.com/office/drawing/2014/main" id="{BB42DD6E-7050-352F-C09C-EDE8727EAD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90" name="Additionszeichen 289">
                        <a:extLst>
                          <a:ext uri="{FF2B5EF4-FFF2-40B4-BE49-F238E27FC236}">
                            <a16:creationId xmlns:a16="http://schemas.microsoft.com/office/drawing/2014/main" id="{9E5F9CD3-EB49-AE4B-0C91-9191101397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91" name="Additionszeichen 290">
                        <a:extLst>
                          <a:ext uri="{FF2B5EF4-FFF2-40B4-BE49-F238E27FC236}">
                            <a16:creationId xmlns:a16="http://schemas.microsoft.com/office/drawing/2014/main" id="{34355811-9E25-38AD-9A27-E13DF6BFA7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92" name="Additionszeichen 291">
                        <a:extLst>
                          <a:ext uri="{FF2B5EF4-FFF2-40B4-BE49-F238E27FC236}">
                            <a16:creationId xmlns:a16="http://schemas.microsoft.com/office/drawing/2014/main" id="{BC47AD65-0CC8-C205-19C7-B1721E8196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293" name="Gerader Verbinder 292">
                        <a:extLst>
                          <a:ext uri="{FF2B5EF4-FFF2-40B4-BE49-F238E27FC236}">
                            <a16:creationId xmlns:a16="http://schemas.microsoft.com/office/drawing/2014/main" id="{D629F62E-FF1A-9865-C237-038BA71A9F51}"/>
                          </a:ext>
                        </a:extLst>
                      </p:cNvPr>
                      <p:cNvCxnSpPr>
                        <a:cxnSpLocks/>
                        <a:stCxn id="284" idx="0"/>
                        <a:endCxn id="285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4" name="Gerader Verbinder 293">
                        <a:extLst>
                          <a:ext uri="{FF2B5EF4-FFF2-40B4-BE49-F238E27FC236}">
                            <a16:creationId xmlns:a16="http://schemas.microsoft.com/office/drawing/2014/main" id="{F408ADC4-760B-C935-0E36-19E2FB26ACF2}"/>
                          </a:ext>
                        </a:extLst>
                      </p:cNvPr>
                      <p:cNvCxnSpPr>
                        <a:cxnSpLocks/>
                        <a:stCxn id="285" idx="0"/>
                        <a:endCxn id="292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5" name="Gerader Verbinder 294">
                        <a:extLst>
                          <a:ext uri="{FF2B5EF4-FFF2-40B4-BE49-F238E27FC236}">
                            <a16:creationId xmlns:a16="http://schemas.microsoft.com/office/drawing/2014/main" id="{DF99EFC0-EBB2-59C6-B0D4-B0CA7EA5119A}"/>
                          </a:ext>
                        </a:extLst>
                      </p:cNvPr>
                      <p:cNvCxnSpPr>
                        <a:cxnSpLocks/>
                        <a:stCxn id="292" idx="0"/>
                        <a:endCxn id="286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6" name="Gerader Verbinder 295">
                        <a:extLst>
                          <a:ext uri="{FF2B5EF4-FFF2-40B4-BE49-F238E27FC236}">
                            <a16:creationId xmlns:a16="http://schemas.microsoft.com/office/drawing/2014/main" id="{EFBD76BE-A53A-42B0-776E-AAFD810CB827}"/>
                          </a:ext>
                        </a:extLst>
                      </p:cNvPr>
                      <p:cNvCxnSpPr>
                        <a:cxnSpLocks/>
                        <a:stCxn id="286" idx="0"/>
                        <a:endCxn id="287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7" name="Gerader Verbinder 296">
                        <a:extLst>
                          <a:ext uri="{FF2B5EF4-FFF2-40B4-BE49-F238E27FC236}">
                            <a16:creationId xmlns:a16="http://schemas.microsoft.com/office/drawing/2014/main" id="{FE8083ED-C945-A008-8990-A11284DA99DB}"/>
                          </a:ext>
                        </a:extLst>
                      </p:cNvPr>
                      <p:cNvCxnSpPr>
                        <a:cxnSpLocks/>
                        <a:stCxn id="287" idx="0"/>
                        <a:endCxn id="288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8" name="Gerader Verbinder 297">
                        <a:extLst>
                          <a:ext uri="{FF2B5EF4-FFF2-40B4-BE49-F238E27FC236}">
                            <a16:creationId xmlns:a16="http://schemas.microsoft.com/office/drawing/2014/main" id="{5286D082-5101-18FF-3B0E-038F987EC0AA}"/>
                          </a:ext>
                        </a:extLst>
                      </p:cNvPr>
                      <p:cNvCxnSpPr>
                        <a:cxnSpLocks/>
                        <a:stCxn id="288" idx="0"/>
                        <a:endCxn id="289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9" name="Gerader Verbinder 298">
                        <a:extLst>
                          <a:ext uri="{FF2B5EF4-FFF2-40B4-BE49-F238E27FC236}">
                            <a16:creationId xmlns:a16="http://schemas.microsoft.com/office/drawing/2014/main" id="{1EB2FB05-49F1-48C4-3D31-5C437F9820BB}"/>
                          </a:ext>
                        </a:extLst>
                      </p:cNvPr>
                      <p:cNvCxnSpPr>
                        <a:cxnSpLocks/>
                        <a:stCxn id="289" idx="0"/>
                        <a:endCxn id="290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0" name="Gerader Verbinder 299">
                        <a:extLst>
                          <a:ext uri="{FF2B5EF4-FFF2-40B4-BE49-F238E27FC236}">
                            <a16:creationId xmlns:a16="http://schemas.microsoft.com/office/drawing/2014/main" id="{1BEFAC78-7F8B-EF61-3638-4366181D48B7}"/>
                          </a:ext>
                        </a:extLst>
                      </p:cNvPr>
                      <p:cNvCxnSpPr>
                        <a:cxnSpLocks/>
                        <a:stCxn id="290" idx="0"/>
                        <a:endCxn id="291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79" name="Ellipse 278">
                      <a:extLst>
                        <a:ext uri="{FF2B5EF4-FFF2-40B4-BE49-F238E27FC236}">
                          <a16:creationId xmlns:a16="http://schemas.microsoft.com/office/drawing/2014/main" id="{6E3CA4B7-400E-A6B6-1D51-BD9C8C7052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558" y="1673329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281" name="Gerader Verbinder 280">
                      <a:extLst>
                        <a:ext uri="{FF2B5EF4-FFF2-40B4-BE49-F238E27FC236}">
                          <a16:creationId xmlns:a16="http://schemas.microsoft.com/office/drawing/2014/main" id="{F0163960-B046-6D22-DD73-014AE08C3A11}"/>
                        </a:ext>
                      </a:extLst>
                    </p:cNvPr>
                    <p:cNvCxnSpPr>
                      <a:cxnSpLocks/>
                      <a:stCxn id="291" idx="0"/>
                      <a:endCxn id="279" idx="2"/>
                    </p:cNvCxnSpPr>
                    <p:nvPr/>
                  </p:nvCxnSpPr>
                  <p:spPr>
                    <a:xfrm>
                      <a:off x="1457786" y="1693002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2" name="Gerader Verbinder 281">
                    <a:extLst>
                      <a:ext uri="{FF2B5EF4-FFF2-40B4-BE49-F238E27FC236}">
                        <a16:creationId xmlns:a16="http://schemas.microsoft.com/office/drawing/2014/main" id="{AC4C38DC-39BA-2531-0885-CB82315C0AB3}"/>
                      </a:ext>
                    </a:extLst>
                  </p:cNvPr>
                  <p:cNvCxnSpPr>
                    <a:cxnSpLocks/>
                    <a:stCxn id="325" idx="0"/>
                    <a:endCxn id="280" idx="2"/>
                  </p:cNvCxnSpPr>
                  <p:nvPr/>
                </p:nvCxnSpPr>
                <p:spPr>
                  <a:xfrm flipV="1">
                    <a:off x="1465122" y="1896506"/>
                    <a:ext cx="105082" cy="2703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Gerader Verbinder 282">
                    <a:extLst>
                      <a:ext uri="{FF2B5EF4-FFF2-40B4-BE49-F238E27FC236}">
                        <a16:creationId xmlns:a16="http://schemas.microsoft.com/office/drawing/2014/main" id="{A1CA78E7-BB68-52E2-8870-87B95435034E}"/>
                      </a:ext>
                    </a:extLst>
                  </p:cNvPr>
                  <p:cNvCxnSpPr>
                    <a:cxnSpLocks/>
                    <a:stCxn id="278" idx="6"/>
                    <a:endCxn id="301" idx="2"/>
                  </p:cNvCxnSpPr>
                  <p:nvPr/>
                </p:nvCxnSpPr>
                <p:spPr>
                  <a:xfrm flipV="1">
                    <a:off x="378699" y="1808637"/>
                    <a:ext cx="101295" cy="2395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36" name="Gruppieren 335">
                    <a:extLst>
                      <a:ext uri="{FF2B5EF4-FFF2-40B4-BE49-F238E27FC236}">
                        <a16:creationId xmlns:a16="http://schemas.microsoft.com/office/drawing/2014/main" id="{0EB8F4FA-81D5-4E59-B6BC-2A75783BE25E}"/>
                      </a:ext>
                    </a:extLst>
                  </p:cNvPr>
                  <p:cNvGrpSpPr/>
                  <p:nvPr/>
                </p:nvGrpSpPr>
                <p:grpSpPr>
                  <a:xfrm>
                    <a:off x="335878" y="1570693"/>
                    <a:ext cx="1281816" cy="69806"/>
                    <a:chOff x="327138" y="1671925"/>
                    <a:chExt cx="1281816" cy="69806"/>
                  </a:xfrm>
                  <a:grpFill/>
                </p:grpSpPr>
                <p:grpSp>
                  <p:nvGrpSpPr>
                    <p:cNvPr id="337" name="Gruppieren 336">
                      <a:extLst>
                        <a:ext uri="{FF2B5EF4-FFF2-40B4-BE49-F238E27FC236}">
                          <a16:creationId xmlns:a16="http://schemas.microsoft.com/office/drawing/2014/main" id="{920D3EC7-1FDD-F436-0CE4-52320F56DB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7138" y="1671925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340" name="Additionszeichen 339">
                        <a:extLst>
                          <a:ext uri="{FF2B5EF4-FFF2-40B4-BE49-F238E27FC236}">
                            <a16:creationId xmlns:a16="http://schemas.microsoft.com/office/drawing/2014/main" id="{5D7E5FEB-745B-CA10-3BFB-36C15CEBDA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1" name="Additionszeichen 340">
                        <a:extLst>
                          <a:ext uri="{FF2B5EF4-FFF2-40B4-BE49-F238E27FC236}">
                            <a16:creationId xmlns:a16="http://schemas.microsoft.com/office/drawing/2014/main" id="{95726A8E-B748-F216-EA99-7AF21E2AF9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2" name="Additionszeichen 341">
                        <a:extLst>
                          <a:ext uri="{FF2B5EF4-FFF2-40B4-BE49-F238E27FC236}">
                            <a16:creationId xmlns:a16="http://schemas.microsoft.com/office/drawing/2014/main" id="{FFA49EA5-F770-D266-F6AC-897B3D96E0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3" name="Additionszeichen 342">
                        <a:extLst>
                          <a:ext uri="{FF2B5EF4-FFF2-40B4-BE49-F238E27FC236}">
                            <a16:creationId xmlns:a16="http://schemas.microsoft.com/office/drawing/2014/main" id="{9E780B95-83F1-473E-68AA-370E0682F5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4" name="Additionszeichen 343">
                        <a:extLst>
                          <a:ext uri="{FF2B5EF4-FFF2-40B4-BE49-F238E27FC236}">
                            <a16:creationId xmlns:a16="http://schemas.microsoft.com/office/drawing/2014/main" id="{A7C3F650-4966-D042-C3AB-9B6082DE8E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5" name="Additionszeichen 344">
                        <a:extLst>
                          <a:ext uri="{FF2B5EF4-FFF2-40B4-BE49-F238E27FC236}">
                            <a16:creationId xmlns:a16="http://schemas.microsoft.com/office/drawing/2014/main" id="{F702EFA7-7707-E39E-2CA0-4B97EA7107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6" name="Additionszeichen 345">
                        <a:extLst>
                          <a:ext uri="{FF2B5EF4-FFF2-40B4-BE49-F238E27FC236}">
                            <a16:creationId xmlns:a16="http://schemas.microsoft.com/office/drawing/2014/main" id="{D1761F1D-6B08-8EEC-5388-6493A4F0BE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7" name="Additionszeichen 346">
                        <a:extLst>
                          <a:ext uri="{FF2B5EF4-FFF2-40B4-BE49-F238E27FC236}">
                            <a16:creationId xmlns:a16="http://schemas.microsoft.com/office/drawing/2014/main" id="{645F00AF-32EC-7271-B53D-4247D8110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48" name="Additionszeichen 347">
                        <a:extLst>
                          <a:ext uri="{FF2B5EF4-FFF2-40B4-BE49-F238E27FC236}">
                            <a16:creationId xmlns:a16="http://schemas.microsoft.com/office/drawing/2014/main" id="{6B35C9BC-B52D-0B92-BCD6-94401D0344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349" name="Gerader Verbinder 348">
                        <a:extLst>
                          <a:ext uri="{FF2B5EF4-FFF2-40B4-BE49-F238E27FC236}">
                            <a16:creationId xmlns:a16="http://schemas.microsoft.com/office/drawing/2014/main" id="{60131685-606F-C5F2-9678-55CBF7604FE1}"/>
                          </a:ext>
                        </a:extLst>
                      </p:cNvPr>
                      <p:cNvCxnSpPr>
                        <a:cxnSpLocks/>
                        <a:stCxn id="340" idx="0"/>
                        <a:endCxn id="341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0" name="Gerader Verbinder 349">
                        <a:extLst>
                          <a:ext uri="{FF2B5EF4-FFF2-40B4-BE49-F238E27FC236}">
                            <a16:creationId xmlns:a16="http://schemas.microsoft.com/office/drawing/2014/main" id="{A1C7B6E6-C29A-C6B7-CC0F-F2E6BAC30B05}"/>
                          </a:ext>
                        </a:extLst>
                      </p:cNvPr>
                      <p:cNvCxnSpPr>
                        <a:cxnSpLocks/>
                        <a:stCxn id="341" idx="0"/>
                        <a:endCxn id="348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1" name="Gerader Verbinder 350">
                        <a:extLst>
                          <a:ext uri="{FF2B5EF4-FFF2-40B4-BE49-F238E27FC236}">
                            <a16:creationId xmlns:a16="http://schemas.microsoft.com/office/drawing/2014/main" id="{1CE768B3-E0F4-5F08-288E-B11B2937C92C}"/>
                          </a:ext>
                        </a:extLst>
                      </p:cNvPr>
                      <p:cNvCxnSpPr>
                        <a:cxnSpLocks/>
                        <a:stCxn id="348" idx="0"/>
                        <a:endCxn id="342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2" name="Gerader Verbinder 351">
                        <a:extLst>
                          <a:ext uri="{FF2B5EF4-FFF2-40B4-BE49-F238E27FC236}">
                            <a16:creationId xmlns:a16="http://schemas.microsoft.com/office/drawing/2014/main" id="{77B43954-706B-BC49-EB83-382E32BC39DD}"/>
                          </a:ext>
                        </a:extLst>
                      </p:cNvPr>
                      <p:cNvCxnSpPr>
                        <a:cxnSpLocks/>
                        <a:stCxn id="342" idx="0"/>
                        <a:endCxn id="34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3" name="Gerader Verbinder 352">
                        <a:extLst>
                          <a:ext uri="{FF2B5EF4-FFF2-40B4-BE49-F238E27FC236}">
                            <a16:creationId xmlns:a16="http://schemas.microsoft.com/office/drawing/2014/main" id="{632A6AA2-995F-01AB-7C95-1BC5FD079F0F}"/>
                          </a:ext>
                        </a:extLst>
                      </p:cNvPr>
                      <p:cNvCxnSpPr>
                        <a:cxnSpLocks/>
                        <a:stCxn id="343" idx="0"/>
                        <a:endCxn id="34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4" name="Gerader Verbinder 353">
                        <a:extLst>
                          <a:ext uri="{FF2B5EF4-FFF2-40B4-BE49-F238E27FC236}">
                            <a16:creationId xmlns:a16="http://schemas.microsoft.com/office/drawing/2014/main" id="{F371EB89-2E65-879C-B043-A12B39BD63B1}"/>
                          </a:ext>
                        </a:extLst>
                      </p:cNvPr>
                      <p:cNvCxnSpPr>
                        <a:cxnSpLocks/>
                        <a:stCxn id="344" idx="0"/>
                        <a:endCxn id="34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5" name="Gerader Verbinder 354">
                        <a:extLst>
                          <a:ext uri="{FF2B5EF4-FFF2-40B4-BE49-F238E27FC236}">
                            <a16:creationId xmlns:a16="http://schemas.microsoft.com/office/drawing/2014/main" id="{4BFD92D9-D644-A292-FEC0-183CCF6AE083}"/>
                          </a:ext>
                        </a:extLst>
                      </p:cNvPr>
                      <p:cNvCxnSpPr>
                        <a:cxnSpLocks/>
                        <a:stCxn id="345" idx="0"/>
                        <a:endCxn id="34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6" name="Gerader Verbinder 355">
                        <a:extLst>
                          <a:ext uri="{FF2B5EF4-FFF2-40B4-BE49-F238E27FC236}">
                            <a16:creationId xmlns:a16="http://schemas.microsoft.com/office/drawing/2014/main" id="{6F9FD56C-E18B-E3C3-113A-E239D35FDCB1}"/>
                          </a:ext>
                        </a:extLst>
                      </p:cNvPr>
                      <p:cNvCxnSpPr>
                        <a:cxnSpLocks/>
                        <a:stCxn id="346" idx="0"/>
                        <a:endCxn id="347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38" name="Ellipse 337">
                      <a:extLst>
                        <a:ext uri="{FF2B5EF4-FFF2-40B4-BE49-F238E27FC236}">
                          <a16:creationId xmlns:a16="http://schemas.microsoft.com/office/drawing/2014/main" id="{BDB4A2B2-601E-1DE3-E315-F5BC1BDDC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558" y="1673329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339" name="Gerader Verbinder 338">
                      <a:extLst>
                        <a:ext uri="{FF2B5EF4-FFF2-40B4-BE49-F238E27FC236}">
                          <a16:creationId xmlns:a16="http://schemas.microsoft.com/office/drawing/2014/main" id="{A393E00B-C5D5-C017-58A9-3ABBDA9575E7}"/>
                        </a:ext>
                      </a:extLst>
                    </p:cNvPr>
                    <p:cNvCxnSpPr>
                      <a:cxnSpLocks/>
                      <a:stCxn id="347" idx="0"/>
                      <a:endCxn id="338" idx="2"/>
                    </p:cNvCxnSpPr>
                    <p:nvPr/>
                  </p:nvCxnSpPr>
                  <p:spPr>
                    <a:xfrm>
                      <a:off x="1457786" y="1693002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207" name="Gruppieren 1206">
                <a:extLst>
                  <a:ext uri="{FF2B5EF4-FFF2-40B4-BE49-F238E27FC236}">
                    <a16:creationId xmlns:a16="http://schemas.microsoft.com/office/drawing/2014/main" id="{F9E2D0D1-A100-A2B5-9210-7258BBBCBE18}"/>
                  </a:ext>
                </a:extLst>
              </p:cNvPr>
              <p:cNvGrpSpPr/>
              <p:nvPr/>
            </p:nvGrpSpPr>
            <p:grpSpPr>
              <a:xfrm>
                <a:off x="1005932" y="1262160"/>
                <a:ext cx="1365964" cy="1388035"/>
                <a:chOff x="1179146" y="1121202"/>
                <a:chExt cx="1365964" cy="1388035"/>
              </a:xfrm>
            </p:grpSpPr>
            <p:sp>
              <p:nvSpPr>
                <p:cNvPr id="1208" name="Rechteck 1207">
                  <a:extLst>
                    <a:ext uri="{FF2B5EF4-FFF2-40B4-BE49-F238E27FC236}">
                      <a16:creationId xmlns:a16="http://schemas.microsoft.com/office/drawing/2014/main" id="{618F4BFF-3424-6DE3-939C-A2FC3073FCC9}"/>
                    </a:ext>
                  </a:extLst>
                </p:cNvPr>
                <p:cNvSpPr/>
                <p:nvPr/>
              </p:nvSpPr>
              <p:spPr>
                <a:xfrm>
                  <a:off x="1179146" y="1121202"/>
                  <a:ext cx="1358527" cy="131816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09" name="Gruppieren 1208">
                  <a:extLst>
                    <a:ext uri="{FF2B5EF4-FFF2-40B4-BE49-F238E27FC236}">
                      <a16:creationId xmlns:a16="http://schemas.microsoft.com/office/drawing/2014/main" id="{2E6A2F4A-3147-B646-2866-BFCA0AB6FAD0}"/>
                    </a:ext>
                  </a:extLst>
                </p:cNvPr>
                <p:cNvGrpSpPr/>
                <p:nvPr/>
              </p:nvGrpSpPr>
              <p:grpSpPr>
                <a:xfrm>
                  <a:off x="1179146" y="1150263"/>
                  <a:ext cx="1365964" cy="1358974"/>
                  <a:chOff x="302711" y="1570693"/>
                  <a:chExt cx="1365964" cy="1358974"/>
                </a:xfrm>
                <a:solidFill>
                  <a:schemeClr val="bg1"/>
                </a:solidFill>
              </p:grpSpPr>
              <p:grpSp>
                <p:nvGrpSpPr>
                  <p:cNvPr id="1210" name="Gruppieren 1209">
                    <a:extLst>
                      <a:ext uri="{FF2B5EF4-FFF2-40B4-BE49-F238E27FC236}">
                        <a16:creationId xmlns:a16="http://schemas.microsoft.com/office/drawing/2014/main" id="{B548FD37-1DA1-0504-D117-BB2B258F70B1}"/>
                      </a:ext>
                    </a:extLst>
                  </p:cNvPr>
                  <p:cNvGrpSpPr/>
                  <p:nvPr/>
                </p:nvGrpSpPr>
                <p:grpSpPr>
                  <a:xfrm>
                    <a:off x="302711" y="2895518"/>
                    <a:ext cx="1365964" cy="34149"/>
                    <a:chOff x="1260000" y="4140000"/>
                    <a:chExt cx="3600000" cy="90000"/>
                  </a:xfrm>
                  <a:grpFill/>
                </p:grpSpPr>
                <p:cxnSp>
                  <p:nvCxnSpPr>
                    <p:cNvPr id="1476" name="Gerader Verbinder 1475">
                      <a:extLst>
                        <a:ext uri="{FF2B5EF4-FFF2-40B4-BE49-F238E27FC236}">
                          <a16:creationId xmlns:a16="http://schemas.microsoft.com/office/drawing/2014/main" id="{E2343BA2-EC62-384D-C7AA-0D15A3464F5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260000" y="4140000"/>
                      <a:ext cx="3600000" cy="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7" name="Gerader Verbinder 1476">
                      <a:extLst>
                        <a:ext uri="{FF2B5EF4-FFF2-40B4-BE49-F238E27FC236}">
                          <a16:creationId xmlns:a16="http://schemas.microsoft.com/office/drawing/2014/main" id="{37015790-9871-B688-F438-E0823D3262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4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8" name="Gerader Verbinder 1477">
                      <a:extLst>
                        <a:ext uri="{FF2B5EF4-FFF2-40B4-BE49-F238E27FC236}">
                          <a16:creationId xmlns:a16="http://schemas.microsoft.com/office/drawing/2014/main" id="{8356C857-9EDF-270F-C728-1D667A23DF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80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9" name="Gerader Verbinder 1478">
                      <a:extLst>
                        <a:ext uri="{FF2B5EF4-FFF2-40B4-BE49-F238E27FC236}">
                          <a16:creationId xmlns:a16="http://schemas.microsoft.com/office/drawing/2014/main" id="{9C21D4E1-BA7E-A944-6DE2-2F75A2657FB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6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0" name="Gerader Verbinder 1479">
                      <a:extLst>
                        <a:ext uri="{FF2B5EF4-FFF2-40B4-BE49-F238E27FC236}">
                          <a16:creationId xmlns:a16="http://schemas.microsoft.com/office/drawing/2014/main" id="{6E94395F-7FBA-6E5E-1878-A707F650CE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2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1" name="Gerader Verbinder 1480">
                      <a:extLst>
                        <a:ext uri="{FF2B5EF4-FFF2-40B4-BE49-F238E27FC236}">
                          <a16:creationId xmlns:a16="http://schemas.microsoft.com/office/drawing/2014/main" id="{C06FE938-46D3-B246-C310-AB969458F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8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" name="Gerader Verbinder 1481">
                      <a:extLst>
                        <a:ext uri="{FF2B5EF4-FFF2-40B4-BE49-F238E27FC236}">
                          <a16:creationId xmlns:a16="http://schemas.microsoft.com/office/drawing/2014/main" id="{07392333-2123-F1F9-3CF7-5A18EAA7755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24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" name="Gerader Verbinder 1482">
                      <a:extLst>
                        <a:ext uri="{FF2B5EF4-FFF2-40B4-BE49-F238E27FC236}">
                          <a16:creationId xmlns:a16="http://schemas.microsoft.com/office/drawing/2014/main" id="{9CD62269-4782-5953-9BFA-A6285713C6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0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" name="Gerader Verbinder 1483">
                      <a:extLst>
                        <a:ext uri="{FF2B5EF4-FFF2-40B4-BE49-F238E27FC236}">
                          <a16:creationId xmlns:a16="http://schemas.microsoft.com/office/drawing/2014/main" id="{4C84ECB8-6785-2F9D-6315-A7632F1149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96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" name="Gerader Verbinder 1484">
                      <a:extLst>
                        <a:ext uri="{FF2B5EF4-FFF2-40B4-BE49-F238E27FC236}">
                          <a16:creationId xmlns:a16="http://schemas.microsoft.com/office/drawing/2014/main" id="{7B50FF65-B15D-FCEA-27FB-3D809815BD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2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6" name="Gerader Verbinder 1485">
                      <a:extLst>
                        <a:ext uri="{FF2B5EF4-FFF2-40B4-BE49-F238E27FC236}">
                          <a16:creationId xmlns:a16="http://schemas.microsoft.com/office/drawing/2014/main" id="{76CBDD27-4648-3EF6-8D11-63728F364F7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8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1" name="Gruppieren 1210">
                    <a:extLst>
                      <a:ext uri="{FF2B5EF4-FFF2-40B4-BE49-F238E27FC236}">
                        <a16:creationId xmlns:a16="http://schemas.microsoft.com/office/drawing/2014/main" id="{DE032FAE-C094-5F87-B0F8-F25831E90CFA}"/>
                      </a:ext>
                    </a:extLst>
                  </p:cNvPr>
                  <p:cNvGrpSpPr/>
                  <p:nvPr/>
                </p:nvGrpSpPr>
                <p:grpSpPr>
                  <a:xfrm>
                    <a:off x="333086" y="2589334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1416" name="Gruppieren 1415">
                      <a:extLst>
                        <a:ext uri="{FF2B5EF4-FFF2-40B4-BE49-F238E27FC236}">
                          <a16:creationId xmlns:a16="http://schemas.microsoft.com/office/drawing/2014/main" id="{0C36A8BB-20FD-4160-719D-FE491EC1DC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459" name="Additionszeichen 1458">
                        <a:extLst>
                          <a:ext uri="{FF2B5EF4-FFF2-40B4-BE49-F238E27FC236}">
                            <a16:creationId xmlns:a16="http://schemas.microsoft.com/office/drawing/2014/main" id="{0D218280-6DD6-FFB7-26A1-B0BFCA4EA7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0" name="Additionszeichen 1459">
                        <a:extLst>
                          <a:ext uri="{FF2B5EF4-FFF2-40B4-BE49-F238E27FC236}">
                            <a16:creationId xmlns:a16="http://schemas.microsoft.com/office/drawing/2014/main" id="{8E99E499-083A-6D7A-953D-1A39BB6D9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1" name="Additionszeichen 1460">
                        <a:extLst>
                          <a:ext uri="{FF2B5EF4-FFF2-40B4-BE49-F238E27FC236}">
                            <a16:creationId xmlns:a16="http://schemas.microsoft.com/office/drawing/2014/main" id="{504B656F-D327-C86F-2282-AA99F6C049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2" name="Additionszeichen 1461">
                        <a:extLst>
                          <a:ext uri="{FF2B5EF4-FFF2-40B4-BE49-F238E27FC236}">
                            <a16:creationId xmlns:a16="http://schemas.microsoft.com/office/drawing/2014/main" id="{56B1682C-27CB-1D38-054B-3BC1CE50B9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3" name="Additionszeichen 1462">
                        <a:extLst>
                          <a:ext uri="{FF2B5EF4-FFF2-40B4-BE49-F238E27FC236}">
                            <a16:creationId xmlns:a16="http://schemas.microsoft.com/office/drawing/2014/main" id="{F4B4BAFD-7283-3726-C0F8-E43356A5C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4" name="Additionszeichen 1463">
                        <a:extLst>
                          <a:ext uri="{FF2B5EF4-FFF2-40B4-BE49-F238E27FC236}">
                            <a16:creationId xmlns:a16="http://schemas.microsoft.com/office/drawing/2014/main" id="{B280C5CE-979C-FA11-BA4B-DEA0954274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7"/>
                        <a:ext cx="119641" cy="111097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5" name="Additionszeichen 1464">
                        <a:extLst>
                          <a:ext uri="{FF2B5EF4-FFF2-40B4-BE49-F238E27FC236}">
                            <a16:creationId xmlns:a16="http://schemas.microsoft.com/office/drawing/2014/main" id="{742CBAC1-2BDA-3F5D-CEC5-E2BEB74E8F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6" name="Additionszeichen 1465">
                        <a:extLst>
                          <a:ext uri="{FF2B5EF4-FFF2-40B4-BE49-F238E27FC236}">
                            <a16:creationId xmlns:a16="http://schemas.microsoft.com/office/drawing/2014/main" id="{76CDB0C9-0636-B0F6-21D0-8E450B998E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67" name="Additionszeichen 1466">
                        <a:extLst>
                          <a:ext uri="{FF2B5EF4-FFF2-40B4-BE49-F238E27FC236}">
                            <a16:creationId xmlns:a16="http://schemas.microsoft.com/office/drawing/2014/main" id="{D4817D0F-9930-69E0-0A4B-CCBDE9E5AF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468" name="Gerader Verbinder 1467">
                        <a:extLst>
                          <a:ext uri="{FF2B5EF4-FFF2-40B4-BE49-F238E27FC236}">
                            <a16:creationId xmlns:a16="http://schemas.microsoft.com/office/drawing/2014/main" id="{4ED0EA50-EBD7-10A1-E29F-B415E7F49CC9}"/>
                          </a:ext>
                        </a:extLst>
                      </p:cNvPr>
                      <p:cNvCxnSpPr>
                        <a:cxnSpLocks/>
                        <a:stCxn id="1459" idx="0"/>
                        <a:endCxn id="1460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9" name="Gerader Verbinder 1468">
                        <a:extLst>
                          <a:ext uri="{FF2B5EF4-FFF2-40B4-BE49-F238E27FC236}">
                            <a16:creationId xmlns:a16="http://schemas.microsoft.com/office/drawing/2014/main" id="{DB14A473-4AB0-D775-8C51-EC2273C60079}"/>
                          </a:ext>
                        </a:extLst>
                      </p:cNvPr>
                      <p:cNvCxnSpPr>
                        <a:cxnSpLocks/>
                        <a:stCxn id="1460" idx="0"/>
                        <a:endCxn id="1461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0" name="Gerader Verbinder 1469">
                        <a:extLst>
                          <a:ext uri="{FF2B5EF4-FFF2-40B4-BE49-F238E27FC236}">
                            <a16:creationId xmlns:a16="http://schemas.microsoft.com/office/drawing/2014/main" id="{67398817-5914-CC65-1561-7EB88D0EFE31}"/>
                          </a:ext>
                        </a:extLst>
                      </p:cNvPr>
                      <p:cNvCxnSpPr>
                        <a:cxnSpLocks/>
                        <a:stCxn id="1461" idx="0"/>
                        <a:endCxn id="1467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" name="Gerader Verbinder 1470">
                        <a:extLst>
                          <a:ext uri="{FF2B5EF4-FFF2-40B4-BE49-F238E27FC236}">
                            <a16:creationId xmlns:a16="http://schemas.microsoft.com/office/drawing/2014/main" id="{8AC94945-FE11-16E2-A1A3-2D36F7E058EE}"/>
                          </a:ext>
                        </a:extLst>
                      </p:cNvPr>
                      <p:cNvCxnSpPr>
                        <a:cxnSpLocks/>
                        <a:stCxn id="1467" idx="0"/>
                        <a:endCxn id="1462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" name="Gerader Verbinder 1471">
                        <a:extLst>
                          <a:ext uri="{FF2B5EF4-FFF2-40B4-BE49-F238E27FC236}">
                            <a16:creationId xmlns:a16="http://schemas.microsoft.com/office/drawing/2014/main" id="{6EB9EAE3-2FBE-0EAC-BF03-C1021BA71F8C}"/>
                          </a:ext>
                        </a:extLst>
                      </p:cNvPr>
                      <p:cNvCxnSpPr>
                        <a:cxnSpLocks/>
                        <a:stCxn id="1462" idx="0"/>
                        <a:endCxn id="146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" name="Gerader Verbinder 1472">
                        <a:extLst>
                          <a:ext uri="{FF2B5EF4-FFF2-40B4-BE49-F238E27FC236}">
                            <a16:creationId xmlns:a16="http://schemas.microsoft.com/office/drawing/2014/main" id="{4890A316-E6E9-74BB-FC53-B41D8473D4D0}"/>
                          </a:ext>
                        </a:extLst>
                      </p:cNvPr>
                      <p:cNvCxnSpPr>
                        <a:cxnSpLocks/>
                        <a:stCxn id="1463" idx="0"/>
                        <a:endCxn id="146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" name="Gerader Verbinder 1473">
                        <a:extLst>
                          <a:ext uri="{FF2B5EF4-FFF2-40B4-BE49-F238E27FC236}">
                            <a16:creationId xmlns:a16="http://schemas.microsoft.com/office/drawing/2014/main" id="{941FAAA0-70FF-1DE4-F4F3-A7051882221B}"/>
                          </a:ext>
                        </a:extLst>
                      </p:cNvPr>
                      <p:cNvCxnSpPr>
                        <a:cxnSpLocks/>
                        <a:stCxn id="1464" idx="0"/>
                        <a:endCxn id="146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" name="Gerader Verbinder 1474">
                        <a:extLst>
                          <a:ext uri="{FF2B5EF4-FFF2-40B4-BE49-F238E27FC236}">
                            <a16:creationId xmlns:a16="http://schemas.microsoft.com/office/drawing/2014/main" id="{D8B0100D-F492-A613-F3D8-A95CF6EB9C1C}"/>
                          </a:ext>
                        </a:extLst>
                      </p:cNvPr>
                      <p:cNvCxnSpPr>
                        <a:cxnSpLocks/>
                        <a:stCxn id="1465" idx="0"/>
                        <a:endCxn id="146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17" name="Gruppieren 1416">
                      <a:extLst>
                        <a:ext uri="{FF2B5EF4-FFF2-40B4-BE49-F238E27FC236}">
                          <a16:creationId xmlns:a16="http://schemas.microsoft.com/office/drawing/2014/main" id="{DC3490E7-B281-14CA-2119-62E69960B4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442" name="Additionszeichen 1441">
                        <a:extLst>
                          <a:ext uri="{FF2B5EF4-FFF2-40B4-BE49-F238E27FC236}">
                            <a16:creationId xmlns:a16="http://schemas.microsoft.com/office/drawing/2014/main" id="{9BF179F6-0D0E-10E7-D997-33E23734D9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43" name="Additionszeichen 1442">
                        <a:extLst>
                          <a:ext uri="{FF2B5EF4-FFF2-40B4-BE49-F238E27FC236}">
                            <a16:creationId xmlns:a16="http://schemas.microsoft.com/office/drawing/2014/main" id="{F4F1940F-394D-1CDC-B77E-FF41886281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44" name="Additionszeichen 1443">
                        <a:extLst>
                          <a:ext uri="{FF2B5EF4-FFF2-40B4-BE49-F238E27FC236}">
                            <a16:creationId xmlns:a16="http://schemas.microsoft.com/office/drawing/2014/main" id="{CF10E411-CA22-1F8A-FAA0-959B81EFC6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45" name="Additionszeichen 1444">
                        <a:extLst>
                          <a:ext uri="{FF2B5EF4-FFF2-40B4-BE49-F238E27FC236}">
                            <a16:creationId xmlns:a16="http://schemas.microsoft.com/office/drawing/2014/main" id="{0C39829D-14E1-33F8-EC03-E8B156EA8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46" name="Additionszeichen 1445">
                        <a:extLst>
                          <a:ext uri="{FF2B5EF4-FFF2-40B4-BE49-F238E27FC236}">
                            <a16:creationId xmlns:a16="http://schemas.microsoft.com/office/drawing/2014/main" id="{EDDFBD1D-ADF8-675F-C010-10493F41E3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47" name="Additionszeichen 1446">
                        <a:extLst>
                          <a:ext uri="{FF2B5EF4-FFF2-40B4-BE49-F238E27FC236}">
                            <a16:creationId xmlns:a16="http://schemas.microsoft.com/office/drawing/2014/main" id="{5072144C-ECF6-1D19-B341-A5A486327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48" name="Additionszeichen 1447">
                        <a:extLst>
                          <a:ext uri="{FF2B5EF4-FFF2-40B4-BE49-F238E27FC236}">
                            <a16:creationId xmlns:a16="http://schemas.microsoft.com/office/drawing/2014/main" id="{EFE052EB-D62B-1804-3C4A-EB25D3E80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49" name="Additionszeichen 1448">
                        <a:extLst>
                          <a:ext uri="{FF2B5EF4-FFF2-40B4-BE49-F238E27FC236}">
                            <a16:creationId xmlns:a16="http://schemas.microsoft.com/office/drawing/2014/main" id="{4BFB952F-FE52-2654-88A2-543C6358A4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50" name="Additionszeichen 1449">
                        <a:extLst>
                          <a:ext uri="{FF2B5EF4-FFF2-40B4-BE49-F238E27FC236}">
                            <a16:creationId xmlns:a16="http://schemas.microsoft.com/office/drawing/2014/main" id="{C55DAE3A-5A49-0FC9-2104-B206086C8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451" name="Gerader Verbinder 1450">
                        <a:extLst>
                          <a:ext uri="{FF2B5EF4-FFF2-40B4-BE49-F238E27FC236}">
                            <a16:creationId xmlns:a16="http://schemas.microsoft.com/office/drawing/2014/main" id="{1EF5B152-E293-B2D4-B2E9-61B3D517EDFE}"/>
                          </a:ext>
                        </a:extLst>
                      </p:cNvPr>
                      <p:cNvCxnSpPr>
                        <a:cxnSpLocks/>
                        <a:stCxn id="1442" idx="0"/>
                        <a:endCxn id="1443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" name="Gerader Verbinder 1451">
                        <a:extLst>
                          <a:ext uri="{FF2B5EF4-FFF2-40B4-BE49-F238E27FC236}">
                            <a16:creationId xmlns:a16="http://schemas.microsoft.com/office/drawing/2014/main" id="{1F65233F-C077-56E6-96C8-21F8BBE429BF}"/>
                          </a:ext>
                        </a:extLst>
                      </p:cNvPr>
                      <p:cNvCxnSpPr>
                        <a:cxnSpLocks/>
                        <a:stCxn id="1443" idx="0"/>
                        <a:endCxn id="1450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3" name="Gerader Verbinder 1452">
                        <a:extLst>
                          <a:ext uri="{FF2B5EF4-FFF2-40B4-BE49-F238E27FC236}">
                            <a16:creationId xmlns:a16="http://schemas.microsoft.com/office/drawing/2014/main" id="{87D7C45C-35DA-B26A-3F8C-643239FCCED8}"/>
                          </a:ext>
                        </a:extLst>
                      </p:cNvPr>
                      <p:cNvCxnSpPr>
                        <a:cxnSpLocks/>
                        <a:stCxn id="1450" idx="0"/>
                        <a:endCxn id="1444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4" name="Gerader Verbinder 1453">
                        <a:extLst>
                          <a:ext uri="{FF2B5EF4-FFF2-40B4-BE49-F238E27FC236}">
                            <a16:creationId xmlns:a16="http://schemas.microsoft.com/office/drawing/2014/main" id="{BFBBE1F2-E035-8959-7D73-8A523A332237}"/>
                          </a:ext>
                        </a:extLst>
                      </p:cNvPr>
                      <p:cNvCxnSpPr>
                        <a:cxnSpLocks/>
                        <a:stCxn id="1444" idx="0"/>
                        <a:endCxn id="1445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5" name="Gerader Verbinder 1454">
                        <a:extLst>
                          <a:ext uri="{FF2B5EF4-FFF2-40B4-BE49-F238E27FC236}">
                            <a16:creationId xmlns:a16="http://schemas.microsoft.com/office/drawing/2014/main" id="{80342D4A-532D-AAB0-BCBC-F20764C67058}"/>
                          </a:ext>
                        </a:extLst>
                      </p:cNvPr>
                      <p:cNvCxnSpPr>
                        <a:cxnSpLocks/>
                        <a:stCxn id="1445" idx="0"/>
                        <a:endCxn id="1446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6" name="Gerader Verbinder 1455">
                        <a:extLst>
                          <a:ext uri="{FF2B5EF4-FFF2-40B4-BE49-F238E27FC236}">
                            <a16:creationId xmlns:a16="http://schemas.microsoft.com/office/drawing/2014/main" id="{ED89BAD3-E7E5-9F5C-071E-7E6DEBE4F6D1}"/>
                          </a:ext>
                        </a:extLst>
                      </p:cNvPr>
                      <p:cNvCxnSpPr>
                        <a:cxnSpLocks/>
                        <a:stCxn id="1446" idx="0"/>
                        <a:endCxn id="1447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7" name="Gerader Verbinder 1456">
                        <a:extLst>
                          <a:ext uri="{FF2B5EF4-FFF2-40B4-BE49-F238E27FC236}">
                            <a16:creationId xmlns:a16="http://schemas.microsoft.com/office/drawing/2014/main" id="{242DA87B-C3D7-A94F-7CA2-D81FE2B2D468}"/>
                          </a:ext>
                        </a:extLst>
                      </p:cNvPr>
                      <p:cNvCxnSpPr>
                        <a:cxnSpLocks/>
                        <a:stCxn id="1447" idx="0"/>
                        <a:endCxn id="1448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8" name="Gerader Verbinder 1457">
                        <a:extLst>
                          <a:ext uri="{FF2B5EF4-FFF2-40B4-BE49-F238E27FC236}">
                            <a16:creationId xmlns:a16="http://schemas.microsoft.com/office/drawing/2014/main" id="{FDF78E0A-7F3C-8E4A-AC0B-652D3091D8CA}"/>
                          </a:ext>
                        </a:extLst>
                      </p:cNvPr>
                      <p:cNvCxnSpPr>
                        <a:cxnSpLocks/>
                        <a:stCxn id="1448" idx="0"/>
                        <a:endCxn id="1449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18" name="Gruppieren 1417">
                      <a:extLst>
                        <a:ext uri="{FF2B5EF4-FFF2-40B4-BE49-F238E27FC236}">
                          <a16:creationId xmlns:a16="http://schemas.microsoft.com/office/drawing/2014/main" id="{AB367B0B-DA35-4770-53B2-ED029ED66F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425" name="Additionszeichen 1424">
                        <a:extLst>
                          <a:ext uri="{FF2B5EF4-FFF2-40B4-BE49-F238E27FC236}">
                            <a16:creationId xmlns:a16="http://schemas.microsoft.com/office/drawing/2014/main" id="{8EDBCF58-8507-028C-ACB3-563E22253C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26" name="Additionszeichen 1425">
                        <a:extLst>
                          <a:ext uri="{FF2B5EF4-FFF2-40B4-BE49-F238E27FC236}">
                            <a16:creationId xmlns:a16="http://schemas.microsoft.com/office/drawing/2014/main" id="{A7B61963-9875-1A8C-312D-CBF17E0472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27" name="Additionszeichen 1426">
                        <a:extLst>
                          <a:ext uri="{FF2B5EF4-FFF2-40B4-BE49-F238E27FC236}">
                            <a16:creationId xmlns:a16="http://schemas.microsoft.com/office/drawing/2014/main" id="{D92A5ED0-D50A-A26F-D50F-12822D753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28" name="Additionszeichen 1427">
                        <a:extLst>
                          <a:ext uri="{FF2B5EF4-FFF2-40B4-BE49-F238E27FC236}">
                            <a16:creationId xmlns:a16="http://schemas.microsoft.com/office/drawing/2014/main" id="{6DC0DC00-5CF8-69A5-ADEF-562D4D28A8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29" name="Additionszeichen 1428">
                        <a:extLst>
                          <a:ext uri="{FF2B5EF4-FFF2-40B4-BE49-F238E27FC236}">
                            <a16:creationId xmlns:a16="http://schemas.microsoft.com/office/drawing/2014/main" id="{FD40037F-EA03-71D5-9F92-2E26C31866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30" name="Additionszeichen 1429">
                        <a:extLst>
                          <a:ext uri="{FF2B5EF4-FFF2-40B4-BE49-F238E27FC236}">
                            <a16:creationId xmlns:a16="http://schemas.microsoft.com/office/drawing/2014/main" id="{B91D1DE1-375F-6A1A-C034-0447E470F1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31" name="Additionszeichen 1430">
                        <a:extLst>
                          <a:ext uri="{FF2B5EF4-FFF2-40B4-BE49-F238E27FC236}">
                            <a16:creationId xmlns:a16="http://schemas.microsoft.com/office/drawing/2014/main" id="{F4059AF6-4453-D04E-A83E-26C5C3C35A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32" name="Additionszeichen 1431">
                        <a:extLst>
                          <a:ext uri="{FF2B5EF4-FFF2-40B4-BE49-F238E27FC236}">
                            <a16:creationId xmlns:a16="http://schemas.microsoft.com/office/drawing/2014/main" id="{03B85900-EF30-B45D-694D-3ADD66F5D9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33" name="Additionszeichen 1432">
                        <a:extLst>
                          <a:ext uri="{FF2B5EF4-FFF2-40B4-BE49-F238E27FC236}">
                            <a16:creationId xmlns:a16="http://schemas.microsoft.com/office/drawing/2014/main" id="{B69529D8-CDCE-67FC-98D9-135F84F79F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434" name="Gerader Verbinder 1433">
                        <a:extLst>
                          <a:ext uri="{FF2B5EF4-FFF2-40B4-BE49-F238E27FC236}">
                            <a16:creationId xmlns:a16="http://schemas.microsoft.com/office/drawing/2014/main" id="{A8179157-F39B-39B3-4105-6FBC2A3636FA}"/>
                          </a:ext>
                        </a:extLst>
                      </p:cNvPr>
                      <p:cNvCxnSpPr>
                        <a:cxnSpLocks/>
                        <a:stCxn id="1425" idx="0"/>
                        <a:endCxn id="142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5" name="Gerader Verbinder 1434">
                        <a:extLst>
                          <a:ext uri="{FF2B5EF4-FFF2-40B4-BE49-F238E27FC236}">
                            <a16:creationId xmlns:a16="http://schemas.microsoft.com/office/drawing/2014/main" id="{BB1FBBB3-A5EA-29C7-8F7C-2CE980491391}"/>
                          </a:ext>
                        </a:extLst>
                      </p:cNvPr>
                      <p:cNvCxnSpPr>
                        <a:cxnSpLocks/>
                        <a:stCxn id="1426" idx="0"/>
                        <a:endCxn id="143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6" name="Gerader Verbinder 1435">
                        <a:extLst>
                          <a:ext uri="{FF2B5EF4-FFF2-40B4-BE49-F238E27FC236}">
                            <a16:creationId xmlns:a16="http://schemas.microsoft.com/office/drawing/2014/main" id="{3FA07DEC-4261-1A06-3D64-12ACF0BC627E}"/>
                          </a:ext>
                        </a:extLst>
                      </p:cNvPr>
                      <p:cNvCxnSpPr>
                        <a:cxnSpLocks/>
                        <a:stCxn id="1433" idx="0"/>
                        <a:endCxn id="142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7" name="Gerader Verbinder 1436">
                        <a:extLst>
                          <a:ext uri="{FF2B5EF4-FFF2-40B4-BE49-F238E27FC236}">
                            <a16:creationId xmlns:a16="http://schemas.microsoft.com/office/drawing/2014/main" id="{E20FA381-D5F6-2705-0036-3622D3E36203}"/>
                          </a:ext>
                        </a:extLst>
                      </p:cNvPr>
                      <p:cNvCxnSpPr>
                        <a:cxnSpLocks/>
                        <a:stCxn id="1427" idx="0"/>
                        <a:endCxn id="142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8" name="Gerader Verbinder 1437">
                        <a:extLst>
                          <a:ext uri="{FF2B5EF4-FFF2-40B4-BE49-F238E27FC236}">
                            <a16:creationId xmlns:a16="http://schemas.microsoft.com/office/drawing/2014/main" id="{5FDC48A6-7737-9C85-921E-52EE2973D733}"/>
                          </a:ext>
                        </a:extLst>
                      </p:cNvPr>
                      <p:cNvCxnSpPr>
                        <a:cxnSpLocks/>
                        <a:stCxn id="1428" idx="0"/>
                        <a:endCxn id="142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9" name="Gerader Verbinder 1438">
                        <a:extLst>
                          <a:ext uri="{FF2B5EF4-FFF2-40B4-BE49-F238E27FC236}">
                            <a16:creationId xmlns:a16="http://schemas.microsoft.com/office/drawing/2014/main" id="{DB7E4530-1DFB-8DBC-3E91-8C6DEB1ECE25}"/>
                          </a:ext>
                        </a:extLst>
                      </p:cNvPr>
                      <p:cNvCxnSpPr>
                        <a:cxnSpLocks/>
                        <a:stCxn id="1429" idx="0"/>
                        <a:endCxn id="143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0" name="Gerader Verbinder 1439">
                        <a:extLst>
                          <a:ext uri="{FF2B5EF4-FFF2-40B4-BE49-F238E27FC236}">
                            <a16:creationId xmlns:a16="http://schemas.microsoft.com/office/drawing/2014/main" id="{18860FC5-AF6F-32E6-5BA6-4403067F4ADB}"/>
                          </a:ext>
                        </a:extLst>
                      </p:cNvPr>
                      <p:cNvCxnSpPr>
                        <a:cxnSpLocks/>
                        <a:stCxn id="1430" idx="0"/>
                        <a:endCxn id="143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1" name="Gerader Verbinder 1440">
                        <a:extLst>
                          <a:ext uri="{FF2B5EF4-FFF2-40B4-BE49-F238E27FC236}">
                            <a16:creationId xmlns:a16="http://schemas.microsoft.com/office/drawing/2014/main" id="{3457F914-6417-06EC-64C2-924A713AB1DD}"/>
                          </a:ext>
                        </a:extLst>
                      </p:cNvPr>
                      <p:cNvCxnSpPr>
                        <a:cxnSpLocks/>
                        <a:stCxn id="1431" idx="0"/>
                        <a:endCxn id="143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419" name="Ellipse 1418">
                      <a:extLst>
                        <a:ext uri="{FF2B5EF4-FFF2-40B4-BE49-F238E27FC236}">
                          <a16:creationId xmlns:a16="http://schemas.microsoft.com/office/drawing/2014/main" id="{248063E3-92CA-4A0B-B458-B6A07AC68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20" name="Ellipse 1419">
                      <a:extLst>
                        <a:ext uri="{FF2B5EF4-FFF2-40B4-BE49-F238E27FC236}">
                          <a16:creationId xmlns:a16="http://schemas.microsoft.com/office/drawing/2014/main" id="{63F8E304-741E-388C-1EED-830EF412E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421" name="Ellipse 1420">
                      <a:extLst>
                        <a:ext uri="{FF2B5EF4-FFF2-40B4-BE49-F238E27FC236}">
                          <a16:creationId xmlns:a16="http://schemas.microsoft.com/office/drawing/2014/main" id="{D47EF3D2-C863-F0E7-609F-997432088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422" name="Gerader Verbinder 1421">
                      <a:extLst>
                        <a:ext uri="{FF2B5EF4-FFF2-40B4-BE49-F238E27FC236}">
                          <a16:creationId xmlns:a16="http://schemas.microsoft.com/office/drawing/2014/main" id="{1BDC5B67-2C65-2A08-1C7E-182107F5036C}"/>
                        </a:ext>
                      </a:extLst>
                    </p:cNvPr>
                    <p:cNvCxnSpPr>
                      <a:cxnSpLocks/>
                      <a:stCxn id="1432" idx="0"/>
                      <a:endCxn id="1420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3" name="Gerader Verbinder 1422">
                      <a:extLst>
                        <a:ext uri="{FF2B5EF4-FFF2-40B4-BE49-F238E27FC236}">
                          <a16:creationId xmlns:a16="http://schemas.microsoft.com/office/drawing/2014/main" id="{44DE135C-94D1-7039-5F06-E245EF863F11}"/>
                        </a:ext>
                      </a:extLst>
                    </p:cNvPr>
                    <p:cNvCxnSpPr>
                      <a:cxnSpLocks/>
                      <a:stCxn id="1466" idx="0"/>
                      <a:endCxn id="1421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4" name="Gerader Verbinder 1423">
                      <a:extLst>
                        <a:ext uri="{FF2B5EF4-FFF2-40B4-BE49-F238E27FC236}">
                          <a16:creationId xmlns:a16="http://schemas.microsoft.com/office/drawing/2014/main" id="{571137D4-55B9-07AC-2173-D8C4B60DC53D}"/>
                        </a:ext>
                      </a:extLst>
                    </p:cNvPr>
                    <p:cNvCxnSpPr>
                      <a:cxnSpLocks/>
                      <a:stCxn id="1419" idx="6"/>
                      <a:endCxn id="1442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2" name="Gruppieren 1211">
                    <a:extLst>
                      <a:ext uri="{FF2B5EF4-FFF2-40B4-BE49-F238E27FC236}">
                        <a16:creationId xmlns:a16="http://schemas.microsoft.com/office/drawing/2014/main" id="{250AB9EB-5877-C950-2FAD-03A3B56805BD}"/>
                      </a:ext>
                    </a:extLst>
                  </p:cNvPr>
                  <p:cNvGrpSpPr/>
                  <p:nvPr/>
                </p:nvGrpSpPr>
                <p:grpSpPr>
                  <a:xfrm>
                    <a:off x="330059" y="2287161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1356" name="Gruppieren 1355">
                      <a:extLst>
                        <a:ext uri="{FF2B5EF4-FFF2-40B4-BE49-F238E27FC236}">
                          <a16:creationId xmlns:a16="http://schemas.microsoft.com/office/drawing/2014/main" id="{41B7CCA9-E51C-AA22-4304-4DFE9F44CB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399" name="Additionszeichen 1398">
                        <a:extLst>
                          <a:ext uri="{FF2B5EF4-FFF2-40B4-BE49-F238E27FC236}">
                            <a16:creationId xmlns:a16="http://schemas.microsoft.com/office/drawing/2014/main" id="{8A645C3A-2763-C194-B54D-4A00D5BA8B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0" name="Additionszeichen 1399">
                        <a:extLst>
                          <a:ext uri="{FF2B5EF4-FFF2-40B4-BE49-F238E27FC236}">
                            <a16:creationId xmlns:a16="http://schemas.microsoft.com/office/drawing/2014/main" id="{7A279141-95BF-0AC9-6F84-66064320CC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1" name="Additionszeichen 1400">
                        <a:extLst>
                          <a:ext uri="{FF2B5EF4-FFF2-40B4-BE49-F238E27FC236}">
                            <a16:creationId xmlns:a16="http://schemas.microsoft.com/office/drawing/2014/main" id="{90E14E71-E59D-CE19-A97F-809BF57092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2" name="Additionszeichen 1401">
                        <a:extLst>
                          <a:ext uri="{FF2B5EF4-FFF2-40B4-BE49-F238E27FC236}">
                            <a16:creationId xmlns:a16="http://schemas.microsoft.com/office/drawing/2014/main" id="{48E2C9BE-23EC-B740-ECBA-111000016D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3" name="Additionszeichen 1402">
                        <a:extLst>
                          <a:ext uri="{FF2B5EF4-FFF2-40B4-BE49-F238E27FC236}">
                            <a16:creationId xmlns:a16="http://schemas.microsoft.com/office/drawing/2014/main" id="{AC4D5D20-7DC2-C65B-7EF2-328D763B9F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4" name="Additionszeichen 1403">
                        <a:extLst>
                          <a:ext uri="{FF2B5EF4-FFF2-40B4-BE49-F238E27FC236}">
                            <a16:creationId xmlns:a16="http://schemas.microsoft.com/office/drawing/2014/main" id="{E4F03E92-F1D1-BA97-5F9A-81DC6C72C3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5" name="Additionszeichen 1404">
                        <a:extLst>
                          <a:ext uri="{FF2B5EF4-FFF2-40B4-BE49-F238E27FC236}">
                            <a16:creationId xmlns:a16="http://schemas.microsoft.com/office/drawing/2014/main" id="{4154612C-C60F-9BC3-9D1A-C0818F55F8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6" name="Additionszeichen 1405">
                        <a:extLst>
                          <a:ext uri="{FF2B5EF4-FFF2-40B4-BE49-F238E27FC236}">
                            <a16:creationId xmlns:a16="http://schemas.microsoft.com/office/drawing/2014/main" id="{533DF36D-DE44-07BA-A5D9-E96F6952F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407" name="Additionszeichen 1406">
                        <a:extLst>
                          <a:ext uri="{FF2B5EF4-FFF2-40B4-BE49-F238E27FC236}">
                            <a16:creationId xmlns:a16="http://schemas.microsoft.com/office/drawing/2014/main" id="{97E37249-B325-5FA3-8B66-FFB7740B4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408" name="Gerader Verbinder 1407">
                        <a:extLst>
                          <a:ext uri="{FF2B5EF4-FFF2-40B4-BE49-F238E27FC236}">
                            <a16:creationId xmlns:a16="http://schemas.microsoft.com/office/drawing/2014/main" id="{EAD58F4A-7F39-5466-5BBC-16F25F41056D}"/>
                          </a:ext>
                        </a:extLst>
                      </p:cNvPr>
                      <p:cNvCxnSpPr>
                        <a:cxnSpLocks/>
                        <a:stCxn id="1399" idx="0"/>
                        <a:endCxn id="1400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09" name="Gerader Verbinder 1408">
                        <a:extLst>
                          <a:ext uri="{FF2B5EF4-FFF2-40B4-BE49-F238E27FC236}">
                            <a16:creationId xmlns:a16="http://schemas.microsoft.com/office/drawing/2014/main" id="{DA8B8D40-8FAF-FA4F-D02A-774DD58692F9}"/>
                          </a:ext>
                        </a:extLst>
                      </p:cNvPr>
                      <p:cNvCxnSpPr>
                        <a:cxnSpLocks/>
                        <a:stCxn id="1400" idx="0"/>
                        <a:endCxn id="1401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0" name="Gerader Verbinder 1409">
                        <a:extLst>
                          <a:ext uri="{FF2B5EF4-FFF2-40B4-BE49-F238E27FC236}">
                            <a16:creationId xmlns:a16="http://schemas.microsoft.com/office/drawing/2014/main" id="{C2B4FEA8-A9AF-69F6-C371-7849EDBC214C}"/>
                          </a:ext>
                        </a:extLst>
                      </p:cNvPr>
                      <p:cNvCxnSpPr>
                        <a:cxnSpLocks/>
                        <a:stCxn id="1401" idx="0"/>
                        <a:endCxn id="1407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1" name="Gerader Verbinder 1410">
                        <a:extLst>
                          <a:ext uri="{FF2B5EF4-FFF2-40B4-BE49-F238E27FC236}">
                            <a16:creationId xmlns:a16="http://schemas.microsoft.com/office/drawing/2014/main" id="{6CB4640E-1E0E-3150-4A62-14ACAA9D4D5C}"/>
                          </a:ext>
                        </a:extLst>
                      </p:cNvPr>
                      <p:cNvCxnSpPr>
                        <a:cxnSpLocks/>
                        <a:stCxn id="1407" idx="0"/>
                        <a:endCxn id="1402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2" name="Gerader Verbinder 1411">
                        <a:extLst>
                          <a:ext uri="{FF2B5EF4-FFF2-40B4-BE49-F238E27FC236}">
                            <a16:creationId xmlns:a16="http://schemas.microsoft.com/office/drawing/2014/main" id="{F24314E4-449C-AA10-651E-021C450953AC}"/>
                          </a:ext>
                        </a:extLst>
                      </p:cNvPr>
                      <p:cNvCxnSpPr>
                        <a:cxnSpLocks/>
                        <a:stCxn id="1402" idx="0"/>
                        <a:endCxn id="140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3" name="Gerader Verbinder 1412">
                        <a:extLst>
                          <a:ext uri="{FF2B5EF4-FFF2-40B4-BE49-F238E27FC236}">
                            <a16:creationId xmlns:a16="http://schemas.microsoft.com/office/drawing/2014/main" id="{8B9EF9EF-64B9-7511-57D0-C8F030F2671B}"/>
                          </a:ext>
                        </a:extLst>
                      </p:cNvPr>
                      <p:cNvCxnSpPr>
                        <a:cxnSpLocks/>
                        <a:stCxn id="1403" idx="0"/>
                        <a:endCxn id="140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4" name="Gerader Verbinder 1413">
                        <a:extLst>
                          <a:ext uri="{FF2B5EF4-FFF2-40B4-BE49-F238E27FC236}">
                            <a16:creationId xmlns:a16="http://schemas.microsoft.com/office/drawing/2014/main" id="{456E27C0-EC3E-8D0B-B697-2F5023DC3E44}"/>
                          </a:ext>
                        </a:extLst>
                      </p:cNvPr>
                      <p:cNvCxnSpPr>
                        <a:cxnSpLocks/>
                        <a:stCxn id="1404" idx="0"/>
                        <a:endCxn id="140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5" name="Gerader Verbinder 1414">
                        <a:extLst>
                          <a:ext uri="{FF2B5EF4-FFF2-40B4-BE49-F238E27FC236}">
                            <a16:creationId xmlns:a16="http://schemas.microsoft.com/office/drawing/2014/main" id="{CC1BF32B-8AB6-D289-EACA-402BA6AA07E7}"/>
                          </a:ext>
                        </a:extLst>
                      </p:cNvPr>
                      <p:cNvCxnSpPr>
                        <a:cxnSpLocks/>
                        <a:stCxn id="1405" idx="0"/>
                        <a:endCxn id="140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57" name="Gruppieren 1356">
                      <a:extLst>
                        <a:ext uri="{FF2B5EF4-FFF2-40B4-BE49-F238E27FC236}">
                          <a16:creationId xmlns:a16="http://schemas.microsoft.com/office/drawing/2014/main" id="{A88DBCD6-EEE8-AAD1-6B22-7F540BA5D4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382" name="Additionszeichen 1381">
                        <a:extLst>
                          <a:ext uri="{FF2B5EF4-FFF2-40B4-BE49-F238E27FC236}">
                            <a16:creationId xmlns:a16="http://schemas.microsoft.com/office/drawing/2014/main" id="{25A6FF05-84AF-70E5-F3EB-9019847452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83" name="Additionszeichen 1382">
                        <a:extLst>
                          <a:ext uri="{FF2B5EF4-FFF2-40B4-BE49-F238E27FC236}">
                            <a16:creationId xmlns:a16="http://schemas.microsoft.com/office/drawing/2014/main" id="{0A113CAD-BA13-C95C-C429-1C00DDBEB2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84" name="Additionszeichen 1383">
                        <a:extLst>
                          <a:ext uri="{FF2B5EF4-FFF2-40B4-BE49-F238E27FC236}">
                            <a16:creationId xmlns:a16="http://schemas.microsoft.com/office/drawing/2014/main" id="{E129C451-1D14-AFA1-2237-59D15B3E84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85" name="Additionszeichen 1384">
                        <a:extLst>
                          <a:ext uri="{FF2B5EF4-FFF2-40B4-BE49-F238E27FC236}">
                            <a16:creationId xmlns:a16="http://schemas.microsoft.com/office/drawing/2014/main" id="{E4213260-6EC2-C147-770E-644E46CD4C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86" name="Additionszeichen 1385">
                        <a:extLst>
                          <a:ext uri="{FF2B5EF4-FFF2-40B4-BE49-F238E27FC236}">
                            <a16:creationId xmlns:a16="http://schemas.microsoft.com/office/drawing/2014/main" id="{BF72499D-D29E-6522-A2A7-5578DDC25A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87" name="Additionszeichen 1386">
                        <a:extLst>
                          <a:ext uri="{FF2B5EF4-FFF2-40B4-BE49-F238E27FC236}">
                            <a16:creationId xmlns:a16="http://schemas.microsoft.com/office/drawing/2014/main" id="{E1BDDD2D-6C3C-2578-B7C6-E250C2FC85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88" name="Additionszeichen 1387">
                        <a:extLst>
                          <a:ext uri="{FF2B5EF4-FFF2-40B4-BE49-F238E27FC236}">
                            <a16:creationId xmlns:a16="http://schemas.microsoft.com/office/drawing/2014/main" id="{C9C9614E-B399-AF3F-DEA6-E6D83336F0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89" name="Additionszeichen 1388">
                        <a:extLst>
                          <a:ext uri="{FF2B5EF4-FFF2-40B4-BE49-F238E27FC236}">
                            <a16:creationId xmlns:a16="http://schemas.microsoft.com/office/drawing/2014/main" id="{96211836-ECFC-1FC4-13ED-CA213A365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90" name="Additionszeichen 1389">
                        <a:extLst>
                          <a:ext uri="{FF2B5EF4-FFF2-40B4-BE49-F238E27FC236}">
                            <a16:creationId xmlns:a16="http://schemas.microsoft.com/office/drawing/2014/main" id="{833E09AE-B1B9-C9AD-6F78-E6B475AAB2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391" name="Gerader Verbinder 1390">
                        <a:extLst>
                          <a:ext uri="{FF2B5EF4-FFF2-40B4-BE49-F238E27FC236}">
                            <a16:creationId xmlns:a16="http://schemas.microsoft.com/office/drawing/2014/main" id="{7145A26F-8480-6794-9FAC-B332597336AE}"/>
                          </a:ext>
                        </a:extLst>
                      </p:cNvPr>
                      <p:cNvCxnSpPr>
                        <a:cxnSpLocks/>
                        <a:stCxn id="1382" idx="0"/>
                        <a:endCxn id="1383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2" name="Gerader Verbinder 1391">
                        <a:extLst>
                          <a:ext uri="{FF2B5EF4-FFF2-40B4-BE49-F238E27FC236}">
                            <a16:creationId xmlns:a16="http://schemas.microsoft.com/office/drawing/2014/main" id="{B2552E73-F649-2B44-6D26-EE0E41CEBDE3}"/>
                          </a:ext>
                        </a:extLst>
                      </p:cNvPr>
                      <p:cNvCxnSpPr>
                        <a:cxnSpLocks/>
                        <a:stCxn id="1383" idx="0"/>
                        <a:endCxn id="1390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3" name="Gerader Verbinder 1392">
                        <a:extLst>
                          <a:ext uri="{FF2B5EF4-FFF2-40B4-BE49-F238E27FC236}">
                            <a16:creationId xmlns:a16="http://schemas.microsoft.com/office/drawing/2014/main" id="{18AD286D-0C8F-554C-BEB4-0B0FDAA3C39A}"/>
                          </a:ext>
                        </a:extLst>
                      </p:cNvPr>
                      <p:cNvCxnSpPr>
                        <a:cxnSpLocks/>
                        <a:stCxn id="1390" idx="0"/>
                        <a:endCxn id="1384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4" name="Gerader Verbinder 1393">
                        <a:extLst>
                          <a:ext uri="{FF2B5EF4-FFF2-40B4-BE49-F238E27FC236}">
                            <a16:creationId xmlns:a16="http://schemas.microsoft.com/office/drawing/2014/main" id="{039D6E97-13F6-27D0-E196-AA57882F568A}"/>
                          </a:ext>
                        </a:extLst>
                      </p:cNvPr>
                      <p:cNvCxnSpPr>
                        <a:cxnSpLocks/>
                        <a:stCxn id="1384" idx="0"/>
                        <a:endCxn id="1385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5" name="Gerader Verbinder 1394">
                        <a:extLst>
                          <a:ext uri="{FF2B5EF4-FFF2-40B4-BE49-F238E27FC236}">
                            <a16:creationId xmlns:a16="http://schemas.microsoft.com/office/drawing/2014/main" id="{AAAF0150-48F6-CC6E-D6AF-64BB14C317D4}"/>
                          </a:ext>
                        </a:extLst>
                      </p:cNvPr>
                      <p:cNvCxnSpPr>
                        <a:cxnSpLocks/>
                        <a:stCxn id="1385" idx="0"/>
                        <a:endCxn id="1386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6" name="Gerader Verbinder 1395">
                        <a:extLst>
                          <a:ext uri="{FF2B5EF4-FFF2-40B4-BE49-F238E27FC236}">
                            <a16:creationId xmlns:a16="http://schemas.microsoft.com/office/drawing/2014/main" id="{8C0E92F2-447D-0346-C9E9-E93B95CB9631}"/>
                          </a:ext>
                        </a:extLst>
                      </p:cNvPr>
                      <p:cNvCxnSpPr>
                        <a:cxnSpLocks/>
                        <a:stCxn id="1386" idx="0"/>
                        <a:endCxn id="1387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7" name="Gerader Verbinder 1396">
                        <a:extLst>
                          <a:ext uri="{FF2B5EF4-FFF2-40B4-BE49-F238E27FC236}">
                            <a16:creationId xmlns:a16="http://schemas.microsoft.com/office/drawing/2014/main" id="{D25FC2EC-A2D8-F684-2C05-DECE24BDE8C2}"/>
                          </a:ext>
                        </a:extLst>
                      </p:cNvPr>
                      <p:cNvCxnSpPr>
                        <a:cxnSpLocks/>
                        <a:stCxn id="1387" idx="0"/>
                        <a:endCxn id="1388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8" name="Gerader Verbinder 1397">
                        <a:extLst>
                          <a:ext uri="{FF2B5EF4-FFF2-40B4-BE49-F238E27FC236}">
                            <a16:creationId xmlns:a16="http://schemas.microsoft.com/office/drawing/2014/main" id="{407D6BA3-E2B2-1413-3E8E-4464E1FFC6FD}"/>
                          </a:ext>
                        </a:extLst>
                      </p:cNvPr>
                      <p:cNvCxnSpPr>
                        <a:cxnSpLocks/>
                        <a:stCxn id="1388" idx="0"/>
                        <a:endCxn id="1389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58" name="Gruppieren 1357">
                      <a:extLst>
                        <a:ext uri="{FF2B5EF4-FFF2-40B4-BE49-F238E27FC236}">
                          <a16:creationId xmlns:a16="http://schemas.microsoft.com/office/drawing/2014/main" id="{200B3F6D-2F5C-D437-9A7D-7395BAE7C7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365" name="Additionszeichen 1364">
                        <a:extLst>
                          <a:ext uri="{FF2B5EF4-FFF2-40B4-BE49-F238E27FC236}">
                            <a16:creationId xmlns:a16="http://schemas.microsoft.com/office/drawing/2014/main" id="{B2C3988E-8800-3EE5-FC93-AAAEF8678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66" name="Additionszeichen 1365">
                        <a:extLst>
                          <a:ext uri="{FF2B5EF4-FFF2-40B4-BE49-F238E27FC236}">
                            <a16:creationId xmlns:a16="http://schemas.microsoft.com/office/drawing/2014/main" id="{B80DAAD2-4BE3-2B7F-4591-C6865B2F04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67" name="Additionszeichen 1366">
                        <a:extLst>
                          <a:ext uri="{FF2B5EF4-FFF2-40B4-BE49-F238E27FC236}">
                            <a16:creationId xmlns:a16="http://schemas.microsoft.com/office/drawing/2014/main" id="{26081A27-D3AC-D226-0362-9D7594EC08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68" name="Additionszeichen 1367">
                        <a:extLst>
                          <a:ext uri="{FF2B5EF4-FFF2-40B4-BE49-F238E27FC236}">
                            <a16:creationId xmlns:a16="http://schemas.microsoft.com/office/drawing/2014/main" id="{0A3C3B72-0562-8BF2-3CB0-D69EBE632C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69" name="Additionszeichen 1368">
                        <a:extLst>
                          <a:ext uri="{FF2B5EF4-FFF2-40B4-BE49-F238E27FC236}">
                            <a16:creationId xmlns:a16="http://schemas.microsoft.com/office/drawing/2014/main" id="{2FB96724-9B6E-F36F-EEFE-1BB5D607A5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70" name="Additionszeichen 1369">
                        <a:extLst>
                          <a:ext uri="{FF2B5EF4-FFF2-40B4-BE49-F238E27FC236}">
                            <a16:creationId xmlns:a16="http://schemas.microsoft.com/office/drawing/2014/main" id="{E4692910-7D46-EC24-9267-C6652EB49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71" name="Additionszeichen 1370">
                        <a:extLst>
                          <a:ext uri="{FF2B5EF4-FFF2-40B4-BE49-F238E27FC236}">
                            <a16:creationId xmlns:a16="http://schemas.microsoft.com/office/drawing/2014/main" id="{DC00FCD1-217B-6ABC-FF09-D24CA35814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72" name="Additionszeichen 1371">
                        <a:extLst>
                          <a:ext uri="{FF2B5EF4-FFF2-40B4-BE49-F238E27FC236}">
                            <a16:creationId xmlns:a16="http://schemas.microsoft.com/office/drawing/2014/main" id="{5A31F635-C401-B87B-1B10-EE6E779952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73" name="Additionszeichen 1372">
                        <a:extLst>
                          <a:ext uri="{FF2B5EF4-FFF2-40B4-BE49-F238E27FC236}">
                            <a16:creationId xmlns:a16="http://schemas.microsoft.com/office/drawing/2014/main" id="{CF0D0976-E120-C33D-98A9-DAAD285591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374" name="Gerader Verbinder 1373">
                        <a:extLst>
                          <a:ext uri="{FF2B5EF4-FFF2-40B4-BE49-F238E27FC236}">
                            <a16:creationId xmlns:a16="http://schemas.microsoft.com/office/drawing/2014/main" id="{A7D61F78-A065-96C7-FDB4-58B23B198E72}"/>
                          </a:ext>
                        </a:extLst>
                      </p:cNvPr>
                      <p:cNvCxnSpPr>
                        <a:cxnSpLocks/>
                        <a:stCxn id="1365" idx="0"/>
                        <a:endCxn id="136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5" name="Gerader Verbinder 1374">
                        <a:extLst>
                          <a:ext uri="{FF2B5EF4-FFF2-40B4-BE49-F238E27FC236}">
                            <a16:creationId xmlns:a16="http://schemas.microsoft.com/office/drawing/2014/main" id="{ECA95441-DF39-E6D8-A928-DCEEB5C17017}"/>
                          </a:ext>
                        </a:extLst>
                      </p:cNvPr>
                      <p:cNvCxnSpPr>
                        <a:cxnSpLocks/>
                        <a:stCxn id="1366" idx="0"/>
                        <a:endCxn id="137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6" name="Gerader Verbinder 1375">
                        <a:extLst>
                          <a:ext uri="{FF2B5EF4-FFF2-40B4-BE49-F238E27FC236}">
                            <a16:creationId xmlns:a16="http://schemas.microsoft.com/office/drawing/2014/main" id="{43BB3C19-3174-2183-3D84-93DA17CC7DC1}"/>
                          </a:ext>
                        </a:extLst>
                      </p:cNvPr>
                      <p:cNvCxnSpPr>
                        <a:cxnSpLocks/>
                        <a:stCxn id="1373" idx="0"/>
                        <a:endCxn id="136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7" name="Gerader Verbinder 1376">
                        <a:extLst>
                          <a:ext uri="{FF2B5EF4-FFF2-40B4-BE49-F238E27FC236}">
                            <a16:creationId xmlns:a16="http://schemas.microsoft.com/office/drawing/2014/main" id="{5848FEE1-39E8-5E8D-0C5F-55BDA692B72C}"/>
                          </a:ext>
                        </a:extLst>
                      </p:cNvPr>
                      <p:cNvCxnSpPr>
                        <a:cxnSpLocks/>
                        <a:stCxn id="1367" idx="0"/>
                        <a:endCxn id="136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8" name="Gerader Verbinder 1377">
                        <a:extLst>
                          <a:ext uri="{FF2B5EF4-FFF2-40B4-BE49-F238E27FC236}">
                            <a16:creationId xmlns:a16="http://schemas.microsoft.com/office/drawing/2014/main" id="{07F09990-57FB-B1AB-6C56-091AF3083460}"/>
                          </a:ext>
                        </a:extLst>
                      </p:cNvPr>
                      <p:cNvCxnSpPr>
                        <a:cxnSpLocks/>
                        <a:stCxn id="1368" idx="0"/>
                        <a:endCxn id="136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9" name="Gerader Verbinder 1378">
                        <a:extLst>
                          <a:ext uri="{FF2B5EF4-FFF2-40B4-BE49-F238E27FC236}">
                            <a16:creationId xmlns:a16="http://schemas.microsoft.com/office/drawing/2014/main" id="{CB52AD20-76E8-F636-7425-37D759977A71}"/>
                          </a:ext>
                        </a:extLst>
                      </p:cNvPr>
                      <p:cNvCxnSpPr>
                        <a:cxnSpLocks/>
                        <a:stCxn id="1369" idx="0"/>
                        <a:endCxn id="137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0" name="Gerader Verbinder 1379">
                        <a:extLst>
                          <a:ext uri="{FF2B5EF4-FFF2-40B4-BE49-F238E27FC236}">
                            <a16:creationId xmlns:a16="http://schemas.microsoft.com/office/drawing/2014/main" id="{419A99CE-028D-71AB-E3D3-5C93ABBC21AC}"/>
                          </a:ext>
                        </a:extLst>
                      </p:cNvPr>
                      <p:cNvCxnSpPr>
                        <a:cxnSpLocks/>
                        <a:stCxn id="1370" idx="0"/>
                        <a:endCxn id="137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1" name="Gerader Verbinder 1380">
                        <a:extLst>
                          <a:ext uri="{FF2B5EF4-FFF2-40B4-BE49-F238E27FC236}">
                            <a16:creationId xmlns:a16="http://schemas.microsoft.com/office/drawing/2014/main" id="{2478915B-A64C-1246-FE98-16C4302AB033}"/>
                          </a:ext>
                        </a:extLst>
                      </p:cNvPr>
                      <p:cNvCxnSpPr>
                        <a:cxnSpLocks/>
                        <a:stCxn id="1371" idx="0"/>
                        <a:endCxn id="137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359" name="Ellipse 1358">
                      <a:extLst>
                        <a:ext uri="{FF2B5EF4-FFF2-40B4-BE49-F238E27FC236}">
                          <a16:creationId xmlns:a16="http://schemas.microsoft.com/office/drawing/2014/main" id="{87BEA0C7-EB02-D2DC-9117-7AE4C02D0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60" name="Ellipse 1359">
                      <a:extLst>
                        <a:ext uri="{FF2B5EF4-FFF2-40B4-BE49-F238E27FC236}">
                          <a16:creationId xmlns:a16="http://schemas.microsoft.com/office/drawing/2014/main" id="{E88DD627-39E1-8219-82B3-4264A963A0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61" name="Ellipse 1360">
                      <a:extLst>
                        <a:ext uri="{FF2B5EF4-FFF2-40B4-BE49-F238E27FC236}">
                          <a16:creationId xmlns:a16="http://schemas.microsoft.com/office/drawing/2014/main" id="{095477E6-1066-E037-1A79-1FD7BDF31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362" name="Gerader Verbinder 1361">
                      <a:extLst>
                        <a:ext uri="{FF2B5EF4-FFF2-40B4-BE49-F238E27FC236}">
                          <a16:creationId xmlns:a16="http://schemas.microsoft.com/office/drawing/2014/main" id="{A0241129-4F47-08BC-B9A6-D0224FF819CE}"/>
                        </a:ext>
                      </a:extLst>
                    </p:cNvPr>
                    <p:cNvCxnSpPr>
                      <a:cxnSpLocks/>
                      <a:stCxn id="1372" idx="0"/>
                      <a:endCxn id="1360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3" name="Gerader Verbinder 1362">
                      <a:extLst>
                        <a:ext uri="{FF2B5EF4-FFF2-40B4-BE49-F238E27FC236}">
                          <a16:creationId xmlns:a16="http://schemas.microsoft.com/office/drawing/2014/main" id="{E93A98EB-AAB2-3E67-880C-447AD9925141}"/>
                        </a:ext>
                      </a:extLst>
                    </p:cNvPr>
                    <p:cNvCxnSpPr>
                      <a:cxnSpLocks/>
                      <a:stCxn id="1406" idx="0"/>
                      <a:endCxn id="1361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4" name="Gerader Verbinder 1363">
                      <a:extLst>
                        <a:ext uri="{FF2B5EF4-FFF2-40B4-BE49-F238E27FC236}">
                          <a16:creationId xmlns:a16="http://schemas.microsoft.com/office/drawing/2014/main" id="{9CE86BA3-D81A-024F-0D7E-AB8B78DF0E27}"/>
                        </a:ext>
                      </a:extLst>
                    </p:cNvPr>
                    <p:cNvCxnSpPr>
                      <a:cxnSpLocks/>
                      <a:stCxn id="1359" idx="6"/>
                      <a:endCxn id="1382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3" name="Gruppieren 1212">
                    <a:extLst>
                      <a:ext uri="{FF2B5EF4-FFF2-40B4-BE49-F238E27FC236}">
                        <a16:creationId xmlns:a16="http://schemas.microsoft.com/office/drawing/2014/main" id="{705A35EA-38A1-87B9-10EC-BD532F210397}"/>
                      </a:ext>
                    </a:extLst>
                  </p:cNvPr>
                  <p:cNvGrpSpPr/>
                  <p:nvPr/>
                </p:nvGrpSpPr>
                <p:grpSpPr>
                  <a:xfrm>
                    <a:off x="330165" y="1974098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1296" name="Gruppieren 1295">
                      <a:extLst>
                        <a:ext uri="{FF2B5EF4-FFF2-40B4-BE49-F238E27FC236}">
                          <a16:creationId xmlns:a16="http://schemas.microsoft.com/office/drawing/2014/main" id="{BE9C1698-59AB-AD6A-A2C7-264FFEECF0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339" name="Additionszeichen 1338">
                        <a:extLst>
                          <a:ext uri="{FF2B5EF4-FFF2-40B4-BE49-F238E27FC236}">
                            <a16:creationId xmlns:a16="http://schemas.microsoft.com/office/drawing/2014/main" id="{FABB98A5-3C7B-1F56-0352-8C18712A25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0" name="Additionszeichen 1339">
                        <a:extLst>
                          <a:ext uri="{FF2B5EF4-FFF2-40B4-BE49-F238E27FC236}">
                            <a16:creationId xmlns:a16="http://schemas.microsoft.com/office/drawing/2014/main" id="{682C806F-E9C0-16B1-2510-4C482D246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1" name="Additionszeichen 1340">
                        <a:extLst>
                          <a:ext uri="{FF2B5EF4-FFF2-40B4-BE49-F238E27FC236}">
                            <a16:creationId xmlns:a16="http://schemas.microsoft.com/office/drawing/2014/main" id="{1C035D3A-C369-C508-BB3C-41F864A147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2" name="Additionszeichen 1341">
                        <a:extLst>
                          <a:ext uri="{FF2B5EF4-FFF2-40B4-BE49-F238E27FC236}">
                            <a16:creationId xmlns:a16="http://schemas.microsoft.com/office/drawing/2014/main" id="{BE8E6D31-DC71-5691-768D-1D3AC342ED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3" name="Additionszeichen 1342">
                        <a:extLst>
                          <a:ext uri="{FF2B5EF4-FFF2-40B4-BE49-F238E27FC236}">
                            <a16:creationId xmlns:a16="http://schemas.microsoft.com/office/drawing/2014/main" id="{71B5CF3E-DDEF-483D-0206-BADC7ACF07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4" name="Additionszeichen 1343">
                        <a:extLst>
                          <a:ext uri="{FF2B5EF4-FFF2-40B4-BE49-F238E27FC236}">
                            <a16:creationId xmlns:a16="http://schemas.microsoft.com/office/drawing/2014/main" id="{F6A3B880-854B-670F-0DA4-D6890D6CD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5" name="Additionszeichen 1344">
                        <a:extLst>
                          <a:ext uri="{FF2B5EF4-FFF2-40B4-BE49-F238E27FC236}">
                            <a16:creationId xmlns:a16="http://schemas.microsoft.com/office/drawing/2014/main" id="{9202B4EA-C8D7-F8E9-DC87-262D37B738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6" name="Additionszeichen 1345">
                        <a:extLst>
                          <a:ext uri="{FF2B5EF4-FFF2-40B4-BE49-F238E27FC236}">
                            <a16:creationId xmlns:a16="http://schemas.microsoft.com/office/drawing/2014/main" id="{30F99DC8-A045-0C0C-CD23-EEABE66717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47" name="Additionszeichen 1346">
                        <a:extLst>
                          <a:ext uri="{FF2B5EF4-FFF2-40B4-BE49-F238E27FC236}">
                            <a16:creationId xmlns:a16="http://schemas.microsoft.com/office/drawing/2014/main" id="{59F7AF90-3AF2-BD82-EF0B-1054FB47B2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348" name="Gerader Verbinder 1347">
                        <a:extLst>
                          <a:ext uri="{FF2B5EF4-FFF2-40B4-BE49-F238E27FC236}">
                            <a16:creationId xmlns:a16="http://schemas.microsoft.com/office/drawing/2014/main" id="{D5C78876-9054-321A-BA5B-1E2E307CD86E}"/>
                          </a:ext>
                        </a:extLst>
                      </p:cNvPr>
                      <p:cNvCxnSpPr>
                        <a:cxnSpLocks/>
                        <a:stCxn id="1339" idx="0"/>
                        <a:endCxn id="1340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9" name="Gerader Verbinder 1348">
                        <a:extLst>
                          <a:ext uri="{FF2B5EF4-FFF2-40B4-BE49-F238E27FC236}">
                            <a16:creationId xmlns:a16="http://schemas.microsoft.com/office/drawing/2014/main" id="{EED92504-2B4B-E9E2-4B51-7FB857E01497}"/>
                          </a:ext>
                        </a:extLst>
                      </p:cNvPr>
                      <p:cNvCxnSpPr>
                        <a:cxnSpLocks/>
                        <a:stCxn id="1340" idx="0"/>
                        <a:endCxn id="1341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0" name="Gerader Verbinder 1349">
                        <a:extLst>
                          <a:ext uri="{FF2B5EF4-FFF2-40B4-BE49-F238E27FC236}">
                            <a16:creationId xmlns:a16="http://schemas.microsoft.com/office/drawing/2014/main" id="{A85DDCA8-9F23-887A-46FA-3A1F0C8906EA}"/>
                          </a:ext>
                        </a:extLst>
                      </p:cNvPr>
                      <p:cNvCxnSpPr>
                        <a:cxnSpLocks/>
                        <a:stCxn id="1341" idx="0"/>
                        <a:endCxn id="1347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1" name="Gerader Verbinder 1350">
                        <a:extLst>
                          <a:ext uri="{FF2B5EF4-FFF2-40B4-BE49-F238E27FC236}">
                            <a16:creationId xmlns:a16="http://schemas.microsoft.com/office/drawing/2014/main" id="{600652F2-1D91-47BA-5328-B4CF2EC0C2F1}"/>
                          </a:ext>
                        </a:extLst>
                      </p:cNvPr>
                      <p:cNvCxnSpPr>
                        <a:cxnSpLocks/>
                        <a:stCxn id="1347" idx="0"/>
                        <a:endCxn id="1342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2" name="Gerader Verbinder 1351">
                        <a:extLst>
                          <a:ext uri="{FF2B5EF4-FFF2-40B4-BE49-F238E27FC236}">
                            <a16:creationId xmlns:a16="http://schemas.microsoft.com/office/drawing/2014/main" id="{4AF9DB64-01F5-7BC0-34A8-284A6639E447}"/>
                          </a:ext>
                        </a:extLst>
                      </p:cNvPr>
                      <p:cNvCxnSpPr>
                        <a:cxnSpLocks/>
                        <a:stCxn id="1342" idx="0"/>
                        <a:endCxn id="134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3" name="Gerader Verbinder 1352">
                        <a:extLst>
                          <a:ext uri="{FF2B5EF4-FFF2-40B4-BE49-F238E27FC236}">
                            <a16:creationId xmlns:a16="http://schemas.microsoft.com/office/drawing/2014/main" id="{7C2F648E-63AD-9D47-23AB-43A6C9A80C8A}"/>
                          </a:ext>
                        </a:extLst>
                      </p:cNvPr>
                      <p:cNvCxnSpPr>
                        <a:cxnSpLocks/>
                        <a:stCxn id="1343" idx="0"/>
                        <a:endCxn id="134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4" name="Gerader Verbinder 1353">
                        <a:extLst>
                          <a:ext uri="{FF2B5EF4-FFF2-40B4-BE49-F238E27FC236}">
                            <a16:creationId xmlns:a16="http://schemas.microsoft.com/office/drawing/2014/main" id="{2108A3B7-1A0C-DFCE-50A6-8AAA5203624A}"/>
                          </a:ext>
                        </a:extLst>
                      </p:cNvPr>
                      <p:cNvCxnSpPr>
                        <a:cxnSpLocks/>
                        <a:stCxn id="1344" idx="0"/>
                        <a:endCxn id="134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5" name="Gerader Verbinder 1354">
                        <a:extLst>
                          <a:ext uri="{FF2B5EF4-FFF2-40B4-BE49-F238E27FC236}">
                            <a16:creationId xmlns:a16="http://schemas.microsoft.com/office/drawing/2014/main" id="{BB8287E1-4164-1A15-CAF2-DD9E60D00FAA}"/>
                          </a:ext>
                        </a:extLst>
                      </p:cNvPr>
                      <p:cNvCxnSpPr>
                        <a:cxnSpLocks/>
                        <a:stCxn id="1345" idx="0"/>
                        <a:endCxn id="134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297" name="Gruppieren 1296">
                      <a:extLst>
                        <a:ext uri="{FF2B5EF4-FFF2-40B4-BE49-F238E27FC236}">
                          <a16:creationId xmlns:a16="http://schemas.microsoft.com/office/drawing/2014/main" id="{73667462-86F1-31FC-C682-639BCF681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322" name="Additionszeichen 1321">
                        <a:extLst>
                          <a:ext uri="{FF2B5EF4-FFF2-40B4-BE49-F238E27FC236}">
                            <a16:creationId xmlns:a16="http://schemas.microsoft.com/office/drawing/2014/main" id="{04B62DDB-95ED-B139-9FC8-1D3B3F8D1C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3" name="Additionszeichen 1322">
                        <a:extLst>
                          <a:ext uri="{FF2B5EF4-FFF2-40B4-BE49-F238E27FC236}">
                            <a16:creationId xmlns:a16="http://schemas.microsoft.com/office/drawing/2014/main" id="{369ABE8B-FE2A-08A7-C0B8-67EDDE8A4B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4" name="Additionszeichen 1323">
                        <a:extLst>
                          <a:ext uri="{FF2B5EF4-FFF2-40B4-BE49-F238E27FC236}">
                            <a16:creationId xmlns:a16="http://schemas.microsoft.com/office/drawing/2014/main" id="{F9531BA9-CDC0-D17C-7697-1ABF2E71A2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5" name="Additionszeichen 1324">
                        <a:extLst>
                          <a:ext uri="{FF2B5EF4-FFF2-40B4-BE49-F238E27FC236}">
                            <a16:creationId xmlns:a16="http://schemas.microsoft.com/office/drawing/2014/main" id="{74D3DB1A-1B79-8FBE-2B87-4C9E36535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6" name="Additionszeichen 1325">
                        <a:extLst>
                          <a:ext uri="{FF2B5EF4-FFF2-40B4-BE49-F238E27FC236}">
                            <a16:creationId xmlns:a16="http://schemas.microsoft.com/office/drawing/2014/main" id="{3A171D8C-A730-E5AF-5ABA-E4A6A128EE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7" name="Additionszeichen 1326">
                        <a:extLst>
                          <a:ext uri="{FF2B5EF4-FFF2-40B4-BE49-F238E27FC236}">
                            <a16:creationId xmlns:a16="http://schemas.microsoft.com/office/drawing/2014/main" id="{FF187D4A-617C-3BC6-BBDD-0042BFDF9A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8" name="Additionszeichen 1327">
                        <a:extLst>
                          <a:ext uri="{FF2B5EF4-FFF2-40B4-BE49-F238E27FC236}">
                            <a16:creationId xmlns:a16="http://schemas.microsoft.com/office/drawing/2014/main" id="{CBE9614E-E921-546A-A7A2-8B1FAC769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29" name="Additionszeichen 1328">
                        <a:extLst>
                          <a:ext uri="{FF2B5EF4-FFF2-40B4-BE49-F238E27FC236}">
                            <a16:creationId xmlns:a16="http://schemas.microsoft.com/office/drawing/2014/main" id="{8355F4FB-8862-705C-3A72-2E690A55AB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30" name="Additionszeichen 1329">
                        <a:extLst>
                          <a:ext uri="{FF2B5EF4-FFF2-40B4-BE49-F238E27FC236}">
                            <a16:creationId xmlns:a16="http://schemas.microsoft.com/office/drawing/2014/main" id="{C065A226-AA33-2BA5-1AC6-80B7D21B6F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331" name="Gerader Verbinder 1330">
                        <a:extLst>
                          <a:ext uri="{FF2B5EF4-FFF2-40B4-BE49-F238E27FC236}">
                            <a16:creationId xmlns:a16="http://schemas.microsoft.com/office/drawing/2014/main" id="{C0E363B3-A231-AD99-73A4-BD7D69FD9155}"/>
                          </a:ext>
                        </a:extLst>
                      </p:cNvPr>
                      <p:cNvCxnSpPr>
                        <a:cxnSpLocks/>
                        <a:stCxn id="1322" idx="0"/>
                        <a:endCxn id="1323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2" name="Gerader Verbinder 1331">
                        <a:extLst>
                          <a:ext uri="{FF2B5EF4-FFF2-40B4-BE49-F238E27FC236}">
                            <a16:creationId xmlns:a16="http://schemas.microsoft.com/office/drawing/2014/main" id="{17EA515A-4199-6F30-F3AF-F30899C431E1}"/>
                          </a:ext>
                        </a:extLst>
                      </p:cNvPr>
                      <p:cNvCxnSpPr>
                        <a:cxnSpLocks/>
                        <a:stCxn id="1323" idx="0"/>
                        <a:endCxn id="1330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3" name="Gerader Verbinder 1332">
                        <a:extLst>
                          <a:ext uri="{FF2B5EF4-FFF2-40B4-BE49-F238E27FC236}">
                            <a16:creationId xmlns:a16="http://schemas.microsoft.com/office/drawing/2014/main" id="{685AE3B1-6879-28AF-4263-24744F8F2BA3}"/>
                          </a:ext>
                        </a:extLst>
                      </p:cNvPr>
                      <p:cNvCxnSpPr>
                        <a:cxnSpLocks/>
                        <a:stCxn id="1330" idx="0"/>
                        <a:endCxn id="1324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4" name="Gerader Verbinder 1333">
                        <a:extLst>
                          <a:ext uri="{FF2B5EF4-FFF2-40B4-BE49-F238E27FC236}">
                            <a16:creationId xmlns:a16="http://schemas.microsoft.com/office/drawing/2014/main" id="{AB809848-8A1A-ADBC-1692-61115280B51C}"/>
                          </a:ext>
                        </a:extLst>
                      </p:cNvPr>
                      <p:cNvCxnSpPr>
                        <a:cxnSpLocks/>
                        <a:stCxn id="1324" idx="0"/>
                        <a:endCxn id="1325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5" name="Gerader Verbinder 1334">
                        <a:extLst>
                          <a:ext uri="{FF2B5EF4-FFF2-40B4-BE49-F238E27FC236}">
                            <a16:creationId xmlns:a16="http://schemas.microsoft.com/office/drawing/2014/main" id="{CBE582B8-8C63-AF92-E110-E680620CE3B1}"/>
                          </a:ext>
                        </a:extLst>
                      </p:cNvPr>
                      <p:cNvCxnSpPr>
                        <a:cxnSpLocks/>
                        <a:stCxn id="1325" idx="0"/>
                        <a:endCxn id="1326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6" name="Gerader Verbinder 1335">
                        <a:extLst>
                          <a:ext uri="{FF2B5EF4-FFF2-40B4-BE49-F238E27FC236}">
                            <a16:creationId xmlns:a16="http://schemas.microsoft.com/office/drawing/2014/main" id="{70D4CDAE-BAA1-4A59-41B8-45163AE67BAA}"/>
                          </a:ext>
                        </a:extLst>
                      </p:cNvPr>
                      <p:cNvCxnSpPr>
                        <a:cxnSpLocks/>
                        <a:stCxn id="1326" idx="0"/>
                        <a:endCxn id="1327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7" name="Gerader Verbinder 1336">
                        <a:extLst>
                          <a:ext uri="{FF2B5EF4-FFF2-40B4-BE49-F238E27FC236}">
                            <a16:creationId xmlns:a16="http://schemas.microsoft.com/office/drawing/2014/main" id="{407F2627-B4E9-1956-BCEA-B882E685D610}"/>
                          </a:ext>
                        </a:extLst>
                      </p:cNvPr>
                      <p:cNvCxnSpPr>
                        <a:cxnSpLocks/>
                        <a:stCxn id="1327" idx="0"/>
                        <a:endCxn id="1328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8" name="Gerader Verbinder 1337">
                        <a:extLst>
                          <a:ext uri="{FF2B5EF4-FFF2-40B4-BE49-F238E27FC236}">
                            <a16:creationId xmlns:a16="http://schemas.microsoft.com/office/drawing/2014/main" id="{BB043759-CA98-5DB0-DE81-08A4B99CA8A7}"/>
                          </a:ext>
                        </a:extLst>
                      </p:cNvPr>
                      <p:cNvCxnSpPr>
                        <a:cxnSpLocks/>
                        <a:stCxn id="1328" idx="0"/>
                        <a:endCxn id="1329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298" name="Gruppieren 1297">
                      <a:extLst>
                        <a:ext uri="{FF2B5EF4-FFF2-40B4-BE49-F238E27FC236}">
                          <a16:creationId xmlns:a16="http://schemas.microsoft.com/office/drawing/2014/main" id="{EE987523-C2F1-8919-AFFA-AD36EE1DD0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305" name="Additionszeichen 1304">
                        <a:extLst>
                          <a:ext uri="{FF2B5EF4-FFF2-40B4-BE49-F238E27FC236}">
                            <a16:creationId xmlns:a16="http://schemas.microsoft.com/office/drawing/2014/main" id="{5F2885F5-6CC1-7170-EDCA-C41ED35E71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06" name="Additionszeichen 1305">
                        <a:extLst>
                          <a:ext uri="{FF2B5EF4-FFF2-40B4-BE49-F238E27FC236}">
                            <a16:creationId xmlns:a16="http://schemas.microsoft.com/office/drawing/2014/main" id="{89E5C278-FA84-F11B-B5C3-4585191D8F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07" name="Additionszeichen 1306">
                        <a:extLst>
                          <a:ext uri="{FF2B5EF4-FFF2-40B4-BE49-F238E27FC236}">
                            <a16:creationId xmlns:a16="http://schemas.microsoft.com/office/drawing/2014/main" id="{21DFCCD1-5D26-1708-4B54-B8DDCF614C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08" name="Additionszeichen 1307">
                        <a:extLst>
                          <a:ext uri="{FF2B5EF4-FFF2-40B4-BE49-F238E27FC236}">
                            <a16:creationId xmlns:a16="http://schemas.microsoft.com/office/drawing/2014/main" id="{3DCD778B-CB6A-2094-54A1-B548D970AE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09" name="Additionszeichen 1308">
                        <a:extLst>
                          <a:ext uri="{FF2B5EF4-FFF2-40B4-BE49-F238E27FC236}">
                            <a16:creationId xmlns:a16="http://schemas.microsoft.com/office/drawing/2014/main" id="{F10353AB-5606-4794-4237-D4A40D052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10" name="Additionszeichen 1309">
                        <a:extLst>
                          <a:ext uri="{FF2B5EF4-FFF2-40B4-BE49-F238E27FC236}">
                            <a16:creationId xmlns:a16="http://schemas.microsoft.com/office/drawing/2014/main" id="{E3CACE7F-4809-E52B-675C-43006EF7D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11" name="Additionszeichen 1310">
                        <a:extLst>
                          <a:ext uri="{FF2B5EF4-FFF2-40B4-BE49-F238E27FC236}">
                            <a16:creationId xmlns:a16="http://schemas.microsoft.com/office/drawing/2014/main" id="{054CF9B6-3A84-1E6D-EBA3-74BC023BFC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12" name="Additionszeichen 1311">
                        <a:extLst>
                          <a:ext uri="{FF2B5EF4-FFF2-40B4-BE49-F238E27FC236}">
                            <a16:creationId xmlns:a16="http://schemas.microsoft.com/office/drawing/2014/main" id="{F2A7ACDD-6083-E954-87ED-4DE3FE8B62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313" name="Additionszeichen 1312">
                        <a:extLst>
                          <a:ext uri="{FF2B5EF4-FFF2-40B4-BE49-F238E27FC236}">
                            <a16:creationId xmlns:a16="http://schemas.microsoft.com/office/drawing/2014/main" id="{42A4CA05-750E-0C73-6997-20E0E9255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314" name="Gerader Verbinder 1313">
                        <a:extLst>
                          <a:ext uri="{FF2B5EF4-FFF2-40B4-BE49-F238E27FC236}">
                            <a16:creationId xmlns:a16="http://schemas.microsoft.com/office/drawing/2014/main" id="{E0170F0D-C28C-25D8-4446-DDF04CF6DC33}"/>
                          </a:ext>
                        </a:extLst>
                      </p:cNvPr>
                      <p:cNvCxnSpPr>
                        <a:cxnSpLocks/>
                        <a:stCxn id="1305" idx="0"/>
                        <a:endCxn id="130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5" name="Gerader Verbinder 1314">
                        <a:extLst>
                          <a:ext uri="{FF2B5EF4-FFF2-40B4-BE49-F238E27FC236}">
                            <a16:creationId xmlns:a16="http://schemas.microsoft.com/office/drawing/2014/main" id="{9869EA9B-36AE-A630-02DE-F35D315BC785}"/>
                          </a:ext>
                        </a:extLst>
                      </p:cNvPr>
                      <p:cNvCxnSpPr>
                        <a:cxnSpLocks/>
                        <a:stCxn id="1306" idx="0"/>
                        <a:endCxn id="131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6" name="Gerader Verbinder 1315">
                        <a:extLst>
                          <a:ext uri="{FF2B5EF4-FFF2-40B4-BE49-F238E27FC236}">
                            <a16:creationId xmlns:a16="http://schemas.microsoft.com/office/drawing/2014/main" id="{34544899-8624-8B59-05BB-985EEC930A90}"/>
                          </a:ext>
                        </a:extLst>
                      </p:cNvPr>
                      <p:cNvCxnSpPr>
                        <a:cxnSpLocks/>
                        <a:stCxn id="1313" idx="0"/>
                        <a:endCxn id="130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7" name="Gerader Verbinder 1316">
                        <a:extLst>
                          <a:ext uri="{FF2B5EF4-FFF2-40B4-BE49-F238E27FC236}">
                            <a16:creationId xmlns:a16="http://schemas.microsoft.com/office/drawing/2014/main" id="{7A9ADD0F-5834-1DF1-A8E7-6BA954F636FD}"/>
                          </a:ext>
                        </a:extLst>
                      </p:cNvPr>
                      <p:cNvCxnSpPr>
                        <a:cxnSpLocks/>
                        <a:stCxn id="1307" idx="0"/>
                        <a:endCxn id="130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8" name="Gerader Verbinder 1317">
                        <a:extLst>
                          <a:ext uri="{FF2B5EF4-FFF2-40B4-BE49-F238E27FC236}">
                            <a16:creationId xmlns:a16="http://schemas.microsoft.com/office/drawing/2014/main" id="{CDC1F1B0-B492-3B33-6979-F22DAF40CB32}"/>
                          </a:ext>
                        </a:extLst>
                      </p:cNvPr>
                      <p:cNvCxnSpPr>
                        <a:cxnSpLocks/>
                        <a:stCxn id="1308" idx="0"/>
                        <a:endCxn id="130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9" name="Gerader Verbinder 1318">
                        <a:extLst>
                          <a:ext uri="{FF2B5EF4-FFF2-40B4-BE49-F238E27FC236}">
                            <a16:creationId xmlns:a16="http://schemas.microsoft.com/office/drawing/2014/main" id="{2B870229-EFA6-9DCF-5A59-4E81F3D9B489}"/>
                          </a:ext>
                        </a:extLst>
                      </p:cNvPr>
                      <p:cNvCxnSpPr>
                        <a:cxnSpLocks/>
                        <a:stCxn id="1309" idx="0"/>
                        <a:endCxn id="131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0" name="Gerader Verbinder 1319">
                        <a:extLst>
                          <a:ext uri="{FF2B5EF4-FFF2-40B4-BE49-F238E27FC236}">
                            <a16:creationId xmlns:a16="http://schemas.microsoft.com/office/drawing/2014/main" id="{E31CFC47-E04F-208D-3026-E1B9B1016FC8}"/>
                          </a:ext>
                        </a:extLst>
                      </p:cNvPr>
                      <p:cNvCxnSpPr>
                        <a:cxnSpLocks/>
                        <a:stCxn id="1310" idx="0"/>
                        <a:endCxn id="131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1" name="Gerader Verbinder 1320">
                        <a:extLst>
                          <a:ext uri="{FF2B5EF4-FFF2-40B4-BE49-F238E27FC236}">
                            <a16:creationId xmlns:a16="http://schemas.microsoft.com/office/drawing/2014/main" id="{3AF9DCEF-9DBE-DFA2-3A58-025FD9C5F848}"/>
                          </a:ext>
                        </a:extLst>
                      </p:cNvPr>
                      <p:cNvCxnSpPr>
                        <a:cxnSpLocks/>
                        <a:stCxn id="1311" idx="0"/>
                        <a:endCxn id="131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99" name="Ellipse 1298">
                      <a:extLst>
                        <a:ext uri="{FF2B5EF4-FFF2-40B4-BE49-F238E27FC236}">
                          <a16:creationId xmlns:a16="http://schemas.microsoft.com/office/drawing/2014/main" id="{3EA239AC-A622-A582-BE0A-F3C9D195A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00" name="Ellipse 1299">
                      <a:extLst>
                        <a:ext uri="{FF2B5EF4-FFF2-40B4-BE49-F238E27FC236}">
                          <a16:creationId xmlns:a16="http://schemas.microsoft.com/office/drawing/2014/main" id="{18C9704A-68CA-927B-B473-DC09C7CDFD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01" name="Ellipse 1300">
                      <a:extLst>
                        <a:ext uri="{FF2B5EF4-FFF2-40B4-BE49-F238E27FC236}">
                          <a16:creationId xmlns:a16="http://schemas.microsoft.com/office/drawing/2014/main" id="{8DD3A843-6DE7-3C5F-C922-4AFBCB88CC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302" name="Gerader Verbinder 1301">
                      <a:extLst>
                        <a:ext uri="{FF2B5EF4-FFF2-40B4-BE49-F238E27FC236}">
                          <a16:creationId xmlns:a16="http://schemas.microsoft.com/office/drawing/2014/main" id="{ED17BBD9-781A-6C56-25FD-2A0FD63B18B4}"/>
                        </a:ext>
                      </a:extLst>
                    </p:cNvPr>
                    <p:cNvCxnSpPr>
                      <a:cxnSpLocks/>
                      <a:stCxn id="1312" idx="0"/>
                      <a:endCxn id="1300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3" name="Gerader Verbinder 1302">
                      <a:extLst>
                        <a:ext uri="{FF2B5EF4-FFF2-40B4-BE49-F238E27FC236}">
                          <a16:creationId xmlns:a16="http://schemas.microsoft.com/office/drawing/2014/main" id="{11CFBFF8-2FE5-6A63-D657-A9E450AF8AC6}"/>
                        </a:ext>
                      </a:extLst>
                    </p:cNvPr>
                    <p:cNvCxnSpPr>
                      <a:cxnSpLocks/>
                      <a:stCxn id="1346" idx="0"/>
                      <a:endCxn id="1301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4" name="Gerader Verbinder 1303">
                      <a:extLst>
                        <a:ext uri="{FF2B5EF4-FFF2-40B4-BE49-F238E27FC236}">
                          <a16:creationId xmlns:a16="http://schemas.microsoft.com/office/drawing/2014/main" id="{3E04F025-6DD1-7A98-AE4A-904FB0E32AC1}"/>
                        </a:ext>
                      </a:extLst>
                    </p:cNvPr>
                    <p:cNvCxnSpPr>
                      <a:cxnSpLocks/>
                      <a:stCxn id="1299" idx="6"/>
                      <a:endCxn id="1322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4" name="Gruppieren 1213">
                    <a:extLst>
                      <a:ext uri="{FF2B5EF4-FFF2-40B4-BE49-F238E27FC236}">
                        <a16:creationId xmlns:a16="http://schemas.microsoft.com/office/drawing/2014/main" id="{6313ECAF-D621-36AA-3C09-0F0D1CB94FEA}"/>
                      </a:ext>
                    </a:extLst>
                  </p:cNvPr>
                  <p:cNvGrpSpPr/>
                  <p:nvPr/>
                </p:nvGrpSpPr>
                <p:grpSpPr>
                  <a:xfrm>
                    <a:off x="335878" y="1872708"/>
                    <a:ext cx="1135261" cy="51543"/>
                    <a:chOff x="8125659" y="4019289"/>
                    <a:chExt cx="2991983" cy="135842"/>
                  </a:xfrm>
                  <a:grpFill/>
                </p:grpSpPr>
                <p:sp>
                  <p:nvSpPr>
                    <p:cNvPr id="1279" name="Additionszeichen 1278">
                      <a:extLst>
                        <a:ext uri="{FF2B5EF4-FFF2-40B4-BE49-F238E27FC236}">
                          <a16:creationId xmlns:a16="http://schemas.microsoft.com/office/drawing/2014/main" id="{9395C32A-60A5-E683-E0C1-090A39C17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5659" y="4044035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0" name="Additionszeichen 1279">
                      <a:extLst>
                        <a:ext uri="{FF2B5EF4-FFF2-40B4-BE49-F238E27FC236}">
                          <a16:creationId xmlns:a16="http://schemas.microsoft.com/office/drawing/2014/main" id="{49DE2EA3-1E1E-FE91-D0C4-F13ACD27E5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7849" y="404344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1" name="Additionszeichen 1280">
                      <a:extLst>
                        <a:ext uri="{FF2B5EF4-FFF2-40B4-BE49-F238E27FC236}">
                          <a16:creationId xmlns:a16="http://schemas.microsoft.com/office/drawing/2014/main" id="{C1B5D9B2-2250-C979-65EC-8AEA3A98F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1599" y="401928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2" name="Additionszeichen 1281">
                      <a:extLst>
                        <a:ext uri="{FF2B5EF4-FFF2-40B4-BE49-F238E27FC236}">
                          <a16:creationId xmlns:a16="http://schemas.microsoft.com/office/drawing/2014/main" id="{4847121B-0893-01AE-435F-B871C7E10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5659" y="403602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3" name="Additionszeichen 1282">
                      <a:extLst>
                        <a:ext uri="{FF2B5EF4-FFF2-40B4-BE49-F238E27FC236}">
                          <a16:creationId xmlns:a16="http://schemas.microsoft.com/office/drawing/2014/main" id="{4C821886-DF86-8F21-0F73-CCB488E8D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4" name="Additionszeichen 1283">
                      <a:extLst>
                        <a:ext uri="{FF2B5EF4-FFF2-40B4-BE49-F238E27FC236}">
                          <a16:creationId xmlns:a16="http://schemas.microsoft.com/office/drawing/2014/main" id="{37CC7705-5FA5-00FC-F1C5-8F467F6AD7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5" name="Additionszeichen 1284">
                      <a:extLst>
                        <a:ext uri="{FF2B5EF4-FFF2-40B4-BE49-F238E27FC236}">
                          <a16:creationId xmlns:a16="http://schemas.microsoft.com/office/drawing/2014/main" id="{626109C4-3294-E3DC-19D9-4C5F7E2D45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6" name="Additionszeichen 1285">
                      <a:extLst>
                        <a:ext uri="{FF2B5EF4-FFF2-40B4-BE49-F238E27FC236}">
                          <a16:creationId xmlns:a16="http://schemas.microsoft.com/office/drawing/2014/main" id="{0F362D2A-2B14-31D6-EBDE-C6559504FA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87" name="Additionszeichen 1286">
                      <a:extLst>
                        <a:ext uri="{FF2B5EF4-FFF2-40B4-BE49-F238E27FC236}">
                          <a16:creationId xmlns:a16="http://schemas.microsoft.com/office/drawing/2014/main" id="{BC7391CB-4FD3-BD9C-F7F8-A5508B116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1599" y="401928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1288" name="Gerader Verbinder 1287">
                      <a:extLst>
                        <a:ext uri="{FF2B5EF4-FFF2-40B4-BE49-F238E27FC236}">
                          <a16:creationId xmlns:a16="http://schemas.microsoft.com/office/drawing/2014/main" id="{6FE61EED-4B83-1D62-BEFB-75CE1AB35981}"/>
                        </a:ext>
                      </a:extLst>
                    </p:cNvPr>
                    <p:cNvCxnSpPr>
                      <a:cxnSpLocks/>
                      <a:stCxn id="1279" idx="0"/>
                      <a:endCxn id="1280" idx="2"/>
                    </p:cNvCxnSpPr>
                    <p:nvPr/>
                  </p:nvCxnSpPr>
                  <p:spPr>
                    <a:xfrm flipV="1">
                      <a:off x="8229442" y="4098997"/>
                      <a:ext cx="284266" cy="58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9" name="Gerader Verbinder 1288">
                      <a:extLst>
                        <a:ext uri="{FF2B5EF4-FFF2-40B4-BE49-F238E27FC236}">
                          <a16:creationId xmlns:a16="http://schemas.microsoft.com/office/drawing/2014/main" id="{C8177D15-2108-EF26-31F3-A6B4123FC249}"/>
                        </a:ext>
                      </a:extLst>
                    </p:cNvPr>
                    <p:cNvCxnSpPr>
                      <a:cxnSpLocks/>
                      <a:stCxn id="1280" idx="0"/>
                      <a:endCxn id="1281" idx="2"/>
                    </p:cNvCxnSpPr>
                    <p:nvPr/>
                  </p:nvCxnSpPr>
                  <p:spPr>
                    <a:xfrm flipV="1">
                      <a:off x="8601632" y="4074837"/>
                      <a:ext cx="295826" cy="2416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0" name="Gerader Verbinder 1289">
                      <a:extLst>
                        <a:ext uri="{FF2B5EF4-FFF2-40B4-BE49-F238E27FC236}">
                          <a16:creationId xmlns:a16="http://schemas.microsoft.com/office/drawing/2014/main" id="{03B8D5CA-3D7F-E343-AAC4-347368A590EA}"/>
                        </a:ext>
                      </a:extLst>
                    </p:cNvPr>
                    <p:cNvCxnSpPr>
                      <a:cxnSpLocks/>
                      <a:stCxn id="1281" idx="0"/>
                      <a:endCxn id="1287" idx="2"/>
                    </p:cNvCxnSpPr>
                    <p:nvPr/>
                  </p:nvCxnSpPr>
                  <p:spPr>
                    <a:xfrm>
                      <a:off x="8985382" y="4074837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1" name="Gerader Verbinder 1290">
                      <a:extLst>
                        <a:ext uri="{FF2B5EF4-FFF2-40B4-BE49-F238E27FC236}">
                          <a16:creationId xmlns:a16="http://schemas.microsoft.com/office/drawing/2014/main" id="{6BF53D13-21E5-9EEB-7866-1F312000D701}"/>
                        </a:ext>
                      </a:extLst>
                    </p:cNvPr>
                    <p:cNvCxnSpPr>
                      <a:cxnSpLocks/>
                      <a:stCxn id="1287" idx="0"/>
                      <a:endCxn id="1282" idx="2"/>
                    </p:cNvCxnSpPr>
                    <p:nvPr/>
                  </p:nvCxnSpPr>
                  <p:spPr>
                    <a:xfrm>
                      <a:off x="9345382" y="4074837"/>
                      <a:ext cx="236136" cy="167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2" name="Gerader Verbinder 1291">
                      <a:extLst>
                        <a:ext uri="{FF2B5EF4-FFF2-40B4-BE49-F238E27FC236}">
                          <a16:creationId xmlns:a16="http://schemas.microsoft.com/office/drawing/2014/main" id="{E3837A2F-8759-75F9-F8C4-88AD1390FA62}"/>
                        </a:ext>
                      </a:extLst>
                    </p:cNvPr>
                    <p:cNvCxnSpPr>
                      <a:cxnSpLocks/>
                      <a:stCxn id="1282" idx="0"/>
                      <a:endCxn id="1283" idx="2"/>
                    </p:cNvCxnSpPr>
                    <p:nvPr/>
                  </p:nvCxnSpPr>
                  <p:spPr>
                    <a:xfrm flipV="1">
                      <a:off x="9669442" y="4089134"/>
                      <a:ext cx="272076" cy="244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3" name="Gerader Verbinder 1292">
                      <a:extLst>
                        <a:ext uri="{FF2B5EF4-FFF2-40B4-BE49-F238E27FC236}">
                          <a16:creationId xmlns:a16="http://schemas.microsoft.com/office/drawing/2014/main" id="{449B1D7C-D8E5-8175-C259-78963B1B6402}"/>
                        </a:ext>
                      </a:extLst>
                    </p:cNvPr>
                    <p:cNvCxnSpPr>
                      <a:cxnSpLocks/>
                      <a:stCxn id="1283" idx="0"/>
                      <a:endCxn id="1284" idx="2"/>
                    </p:cNvCxnSpPr>
                    <p:nvPr/>
                  </p:nvCxnSpPr>
                  <p:spPr>
                    <a:xfrm>
                      <a:off x="10029442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4" name="Gerader Verbinder 1293">
                      <a:extLst>
                        <a:ext uri="{FF2B5EF4-FFF2-40B4-BE49-F238E27FC236}">
                          <a16:creationId xmlns:a16="http://schemas.microsoft.com/office/drawing/2014/main" id="{6DABC0A8-CE77-7F49-3AE8-4E0613333841}"/>
                        </a:ext>
                      </a:extLst>
                    </p:cNvPr>
                    <p:cNvCxnSpPr>
                      <a:cxnSpLocks/>
                      <a:stCxn id="1284" idx="0"/>
                      <a:endCxn id="1285" idx="2"/>
                    </p:cNvCxnSpPr>
                    <p:nvPr/>
                  </p:nvCxnSpPr>
                  <p:spPr>
                    <a:xfrm>
                      <a:off x="10389442" y="4089134"/>
                      <a:ext cx="264417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5" name="Gerader Verbinder 1294">
                      <a:extLst>
                        <a:ext uri="{FF2B5EF4-FFF2-40B4-BE49-F238E27FC236}">
                          <a16:creationId xmlns:a16="http://schemas.microsoft.com/office/drawing/2014/main" id="{A452596C-E07E-A93A-8C7E-856CB07F3702}"/>
                        </a:ext>
                      </a:extLst>
                    </p:cNvPr>
                    <p:cNvCxnSpPr>
                      <a:cxnSpLocks/>
                      <a:stCxn id="1285" idx="0"/>
                      <a:endCxn id="1286" idx="2"/>
                    </p:cNvCxnSpPr>
                    <p:nvPr/>
                  </p:nvCxnSpPr>
                  <p:spPr>
                    <a:xfrm>
                      <a:off x="10741783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5" name="Gruppieren 1214">
                    <a:extLst>
                      <a:ext uri="{FF2B5EF4-FFF2-40B4-BE49-F238E27FC236}">
                        <a16:creationId xmlns:a16="http://schemas.microsoft.com/office/drawing/2014/main" id="{82DE6578-7563-1D15-1BDF-61BFE3462439}"/>
                      </a:ext>
                    </a:extLst>
                  </p:cNvPr>
                  <p:cNvGrpSpPr/>
                  <p:nvPr/>
                </p:nvGrpSpPr>
                <p:grpSpPr>
                  <a:xfrm>
                    <a:off x="473977" y="1759908"/>
                    <a:ext cx="1136665" cy="69806"/>
                    <a:chOff x="8489618" y="4033586"/>
                    <a:chExt cx="2995683" cy="183973"/>
                  </a:xfrm>
                  <a:grpFill/>
                </p:grpSpPr>
                <p:sp>
                  <p:nvSpPr>
                    <p:cNvPr id="1262" name="Additionszeichen 1261">
                      <a:extLst>
                        <a:ext uri="{FF2B5EF4-FFF2-40B4-BE49-F238E27FC236}">
                          <a16:creationId xmlns:a16="http://schemas.microsoft.com/office/drawing/2014/main" id="{6BCB7AC0-C198-8236-D7E6-78F0BFA7F3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9618" y="4106463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63" name="Additionszeichen 1262">
                      <a:extLst>
                        <a:ext uri="{FF2B5EF4-FFF2-40B4-BE49-F238E27FC236}">
                          <a16:creationId xmlns:a16="http://schemas.microsoft.com/office/drawing/2014/main" id="{5C2599A4-A9EA-CA90-C068-091B2043C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8007" y="409364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64" name="Additionszeichen 1263">
                      <a:extLst>
                        <a:ext uri="{FF2B5EF4-FFF2-40B4-BE49-F238E27FC236}">
                          <a16:creationId xmlns:a16="http://schemas.microsoft.com/office/drawing/2014/main" id="{9A7700BB-64A6-E0A1-60AD-A298A58664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5659" y="403602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65" name="Additionszeichen 1264">
                      <a:extLst>
                        <a:ext uri="{FF2B5EF4-FFF2-40B4-BE49-F238E27FC236}">
                          <a16:creationId xmlns:a16="http://schemas.microsoft.com/office/drawing/2014/main" id="{2AEA42F8-C1AE-D5E8-B816-9797AF9D4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3318" y="408116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66" name="Additionszeichen 1265">
                      <a:extLst>
                        <a:ext uri="{FF2B5EF4-FFF2-40B4-BE49-F238E27FC236}">
                          <a16:creationId xmlns:a16="http://schemas.microsoft.com/office/drawing/2014/main" id="{185C10B0-45BE-1044-2AE0-5F8DBE1BE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5659" y="408116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67" name="Additionszeichen 1266">
                      <a:extLst>
                        <a:ext uri="{FF2B5EF4-FFF2-40B4-BE49-F238E27FC236}">
                          <a16:creationId xmlns:a16="http://schemas.microsoft.com/office/drawing/2014/main" id="{BB9B0B49-C526-25F9-79CE-CCD78E92D1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68" name="Additionszeichen 1267">
                      <a:extLst>
                        <a:ext uri="{FF2B5EF4-FFF2-40B4-BE49-F238E27FC236}">
                          <a16:creationId xmlns:a16="http://schemas.microsoft.com/office/drawing/2014/main" id="{4E928489-8002-F90E-B38A-698E3FBED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69" name="Additionszeichen 1268">
                      <a:extLst>
                        <a:ext uri="{FF2B5EF4-FFF2-40B4-BE49-F238E27FC236}">
                          <a16:creationId xmlns:a16="http://schemas.microsoft.com/office/drawing/2014/main" id="{0A256A95-FAB0-F4CE-738F-DAF86025D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70" name="Additionszeichen 1269">
                      <a:extLst>
                        <a:ext uri="{FF2B5EF4-FFF2-40B4-BE49-F238E27FC236}">
                          <a16:creationId xmlns:a16="http://schemas.microsoft.com/office/drawing/2014/main" id="{47089D40-FCAD-0C43-E726-ACBA0A2AE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1082" y="406590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1271" name="Gerader Verbinder 1270">
                      <a:extLst>
                        <a:ext uri="{FF2B5EF4-FFF2-40B4-BE49-F238E27FC236}">
                          <a16:creationId xmlns:a16="http://schemas.microsoft.com/office/drawing/2014/main" id="{50394138-0F98-202F-B3C6-B94FBF54C0A6}"/>
                        </a:ext>
                      </a:extLst>
                    </p:cNvPr>
                    <p:cNvCxnSpPr>
                      <a:cxnSpLocks/>
                      <a:stCxn id="1262" idx="0"/>
                      <a:endCxn id="1263" idx="2"/>
                    </p:cNvCxnSpPr>
                    <p:nvPr/>
                  </p:nvCxnSpPr>
                  <p:spPr>
                    <a:xfrm flipV="1">
                      <a:off x="8593401" y="4149188"/>
                      <a:ext cx="280465" cy="1282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2" name="Gerader Verbinder 1271">
                      <a:extLst>
                        <a:ext uri="{FF2B5EF4-FFF2-40B4-BE49-F238E27FC236}">
                          <a16:creationId xmlns:a16="http://schemas.microsoft.com/office/drawing/2014/main" id="{413B867D-15B1-980D-6047-90D99C964419}"/>
                        </a:ext>
                      </a:extLst>
                    </p:cNvPr>
                    <p:cNvCxnSpPr>
                      <a:cxnSpLocks/>
                      <a:stCxn id="1263" idx="0"/>
                      <a:endCxn id="1270" idx="2"/>
                    </p:cNvCxnSpPr>
                    <p:nvPr/>
                  </p:nvCxnSpPr>
                  <p:spPr>
                    <a:xfrm flipV="1">
                      <a:off x="8961790" y="4121454"/>
                      <a:ext cx="265151" cy="2773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3" name="Gerader Verbinder 1272">
                      <a:extLst>
                        <a:ext uri="{FF2B5EF4-FFF2-40B4-BE49-F238E27FC236}">
                          <a16:creationId xmlns:a16="http://schemas.microsoft.com/office/drawing/2014/main" id="{18C9083A-11D2-6804-71EF-10831DF9F45E}"/>
                        </a:ext>
                      </a:extLst>
                    </p:cNvPr>
                    <p:cNvCxnSpPr>
                      <a:cxnSpLocks/>
                      <a:stCxn id="1270" idx="0"/>
                      <a:endCxn id="1264" idx="2"/>
                    </p:cNvCxnSpPr>
                    <p:nvPr/>
                  </p:nvCxnSpPr>
                  <p:spPr>
                    <a:xfrm flipV="1">
                      <a:off x="9314865" y="4091574"/>
                      <a:ext cx="266653" cy="2988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4" name="Gerader Verbinder 1273">
                      <a:extLst>
                        <a:ext uri="{FF2B5EF4-FFF2-40B4-BE49-F238E27FC236}">
                          <a16:creationId xmlns:a16="http://schemas.microsoft.com/office/drawing/2014/main" id="{56C597DC-7B61-FCC3-2202-E305A06107C2}"/>
                        </a:ext>
                      </a:extLst>
                    </p:cNvPr>
                    <p:cNvCxnSpPr>
                      <a:cxnSpLocks/>
                      <a:stCxn id="1264" idx="0"/>
                      <a:endCxn id="1265" idx="2"/>
                    </p:cNvCxnSpPr>
                    <p:nvPr/>
                  </p:nvCxnSpPr>
                  <p:spPr>
                    <a:xfrm>
                      <a:off x="9669442" y="4091574"/>
                      <a:ext cx="279735" cy="4513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5" name="Gerader Verbinder 1274">
                      <a:extLst>
                        <a:ext uri="{FF2B5EF4-FFF2-40B4-BE49-F238E27FC236}">
                          <a16:creationId xmlns:a16="http://schemas.microsoft.com/office/drawing/2014/main" id="{5294E0F4-F799-F875-0922-6EDB06A1570A}"/>
                        </a:ext>
                      </a:extLst>
                    </p:cNvPr>
                    <p:cNvCxnSpPr>
                      <a:cxnSpLocks/>
                      <a:stCxn id="1265" idx="0"/>
                      <a:endCxn id="1266" idx="2"/>
                    </p:cNvCxnSpPr>
                    <p:nvPr/>
                  </p:nvCxnSpPr>
                  <p:spPr>
                    <a:xfrm>
                      <a:off x="10037101" y="4136708"/>
                      <a:ext cx="264417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6" name="Gerader Verbinder 1275">
                      <a:extLst>
                        <a:ext uri="{FF2B5EF4-FFF2-40B4-BE49-F238E27FC236}">
                          <a16:creationId xmlns:a16="http://schemas.microsoft.com/office/drawing/2014/main" id="{CA9EA1DF-943B-C4AC-E117-5EA1E398C970}"/>
                        </a:ext>
                      </a:extLst>
                    </p:cNvPr>
                    <p:cNvCxnSpPr>
                      <a:cxnSpLocks/>
                      <a:stCxn id="1266" idx="0"/>
                      <a:endCxn id="1267" idx="2"/>
                    </p:cNvCxnSpPr>
                    <p:nvPr/>
                  </p:nvCxnSpPr>
                  <p:spPr>
                    <a:xfrm flipV="1">
                      <a:off x="10389442" y="4089134"/>
                      <a:ext cx="264417" cy="4757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7" name="Gerader Verbinder 1276">
                      <a:extLst>
                        <a:ext uri="{FF2B5EF4-FFF2-40B4-BE49-F238E27FC236}">
                          <a16:creationId xmlns:a16="http://schemas.microsoft.com/office/drawing/2014/main" id="{411A58E4-BD8F-64EE-58B5-EDBC53743C35}"/>
                        </a:ext>
                      </a:extLst>
                    </p:cNvPr>
                    <p:cNvCxnSpPr>
                      <a:cxnSpLocks/>
                      <a:stCxn id="1267" idx="0"/>
                      <a:endCxn id="1268" idx="2"/>
                    </p:cNvCxnSpPr>
                    <p:nvPr/>
                  </p:nvCxnSpPr>
                  <p:spPr>
                    <a:xfrm>
                      <a:off x="10741783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8" name="Gerader Verbinder 1277">
                      <a:extLst>
                        <a:ext uri="{FF2B5EF4-FFF2-40B4-BE49-F238E27FC236}">
                          <a16:creationId xmlns:a16="http://schemas.microsoft.com/office/drawing/2014/main" id="{4843D8A5-D3E4-083A-C065-92871687FE41}"/>
                        </a:ext>
                      </a:extLst>
                    </p:cNvPr>
                    <p:cNvCxnSpPr>
                      <a:cxnSpLocks/>
                      <a:stCxn id="1268" idx="0"/>
                      <a:endCxn id="1269" idx="2"/>
                    </p:cNvCxnSpPr>
                    <p:nvPr/>
                  </p:nvCxnSpPr>
                  <p:spPr>
                    <a:xfrm>
                      <a:off x="11101783" y="4089134"/>
                      <a:ext cx="279735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16" name="Ellipse 1215">
                    <a:extLst>
                      <a:ext uri="{FF2B5EF4-FFF2-40B4-BE49-F238E27FC236}">
                        <a16:creationId xmlns:a16="http://schemas.microsoft.com/office/drawing/2014/main" id="{BCCBDD3A-DF80-FE5A-C4C8-FA670B97BABC}"/>
                      </a:ext>
                    </a:extLst>
                  </p:cNvPr>
                  <p:cNvSpPr/>
                  <p:nvPr/>
                </p:nvSpPr>
                <p:spPr>
                  <a:xfrm>
                    <a:off x="333303" y="1789955"/>
                    <a:ext cx="45396" cy="42154"/>
                  </a:xfrm>
                  <a:prstGeom prst="ellips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17" name="Ellipse 1216">
                    <a:extLst>
                      <a:ext uri="{FF2B5EF4-FFF2-40B4-BE49-F238E27FC236}">
                        <a16:creationId xmlns:a16="http://schemas.microsoft.com/office/drawing/2014/main" id="{8C512A0B-48F9-40BD-44D3-C84478840496}"/>
                      </a:ext>
                    </a:extLst>
                  </p:cNvPr>
                  <p:cNvSpPr/>
                  <p:nvPr/>
                </p:nvSpPr>
                <p:spPr>
                  <a:xfrm>
                    <a:off x="1570204" y="1875429"/>
                    <a:ext cx="45396" cy="42154"/>
                  </a:xfrm>
                  <a:prstGeom prst="ellips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218" name="Gruppieren 1217">
                    <a:extLst>
                      <a:ext uri="{FF2B5EF4-FFF2-40B4-BE49-F238E27FC236}">
                        <a16:creationId xmlns:a16="http://schemas.microsoft.com/office/drawing/2014/main" id="{D4377C39-D097-976C-1F5F-858A18491C8C}"/>
                      </a:ext>
                    </a:extLst>
                  </p:cNvPr>
                  <p:cNvGrpSpPr/>
                  <p:nvPr/>
                </p:nvGrpSpPr>
                <p:grpSpPr>
                  <a:xfrm>
                    <a:off x="327138" y="1671925"/>
                    <a:ext cx="1281816" cy="69806"/>
                    <a:chOff x="327138" y="1671925"/>
                    <a:chExt cx="1281816" cy="69806"/>
                  </a:xfrm>
                  <a:grpFill/>
                </p:grpSpPr>
                <p:grpSp>
                  <p:nvGrpSpPr>
                    <p:cNvPr id="1242" name="Gruppieren 1241">
                      <a:extLst>
                        <a:ext uri="{FF2B5EF4-FFF2-40B4-BE49-F238E27FC236}">
                          <a16:creationId xmlns:a16="http://schemas.microsoft.com/office/drawing/2014/main" id="{EF563BEB-C68B-4A1D-9F7A-49C3AC8935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7138" y="1671925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245" name="Additionszeichen 1244">
                        <a:extLst>
                          <a:ext uri="{FF2B5EF4-FFF2-40B4-BE49-F238E27FC236}">
                            <a16:creationId xmlns:a16="http://schemas.microsoft.com/office/drawing/2014/main" id="{84448F72-E783-6C0D-58E4-E374C0E253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46" name="Additionszeichen 1245">
                        <a:extLst>
                          <a:ext uri="{FF2B5EF4-FFF2-40B4-BE49-F238E27FC236}">
                            <a16:creationId xmlns:a16="http://schemas.microsoft.com/office/drawing/2014/main" id="{15C8D8C6-5B1C-39D4-3B36-8C026D1E8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47" name="Additionszeichen 1246">
                        <a:extLst>
                          <a:ext uri="{FF2B5EF4-FFF2-40B4-BE49-F238E27FC236}">
                            <a16:creationId xmlns:a16="http://schemas.microsoft.com/office/drawing/2014/main" id="{61899E76-92CF-F382-C5AF-4AF9A0B1C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48" name="Additionszeichen 1247">
                        <a:extLst>
                          <a:ext uri="{FF2B5EF4-FFF2-40B4-BE49-F238E27FC236}">
                            <a16:creationId xmlns:a16="http://schemas.microsoft.com/office/drawing/2014/main" id="{E9D3D888-D3B0-5AB0-C262-8B92FCC18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49" name="Additionszeichen 1248">
                        <a:extLst>
                          <a:ext uri="{FF2B5EF4-FFF2-40B4-BE49-F238E27FC236}">
                            <a16:creationId xmlns:a16="http://schemas.microsoft.com/office/drawing/2014/main" id="{3DA6F35A-93BB-1D72-7702-5B7A1B64C3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50" name="Additionszeichen 1249">
                        <a:extLst>
                          <a:ext uri="{FF2B5EF4-FFF2-40B4-BE49-F238E27FC236}">
                            <a16:creationId xmlns:a16="http://schemas.microsoft.com/office/drawing/2014/main" id="{A5380734-ACD4-5AA8-744A-7CCBB8754B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51" name="Additionszeichen 1250">
                        <a:extLst>
                          <a:ext uri="{FF2B5EF4-FFF2-40B4-BE49-F238E27FC236}">
                            <a16:creationId xmlns:a16="http://schemas.microsoft.com/office/drawing/2014/main" id="{DC67A8B0-51D4-F524-AE9A-E773F69DAC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52" name="Additionszeichen 1251">
                        <a:extLst>
                          <a:ext uri="{FF2B5EF4-FFF2-40B4-BE49-F238E27FC236}">
                            <a16:creationId xmlns:a16="http://schemas.microsoft.com/office/drawing/2014/main" id="{26257F94-93EA-2A1A-B14F-5AE08D586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53" name="Additionszeichen 1252">
                        <a:extLst>
                          <a:ext uri="{FF2B5EF4-FFF2-40B4-BE49-F238E27FC236}">
                            <a16:creationId xmlns:a16="http://schemas.microsoft.com/office/drawing/2014/main" id="{A09B6633-C640-6548-084B-3E4128BB9A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254" name="Gerader Verbinder 1253">
                        <a:extLst>
                          <a:ext uri="{FF2B5EF4-FFF2-40B4-BE49-F238E27FC236}">
                            <a16:creationId xmlns:a16="http://schemas.microsoft.com/office/drawing/2014/main" id="{EF902D51-8618-9E7F-6AB0-B901DE733013}"/>
                          </a:ext>
                        </a:extLst>
                      </p:cNvPr>
                      <p:cNvCxnSpPr>
                        <a:cxnSpLocks/>
                        <a:stCxn id="1245" idx="0"/>
                        <a:endCxn id="124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5" name="Gerader Verbinder 1254">
                        <a:extLst>
                          <a:ext uri="{FF2B5EF4-FFF2-40B4-BE49-F238E27FC236}">
                            <a16:creationId xmlns:a16="http://schemas.microsoft.com/office/drawing/2014/main" id="{74CBB95B-9B9A-1831-2319-5A1042F53328}"/>
                          </a:ext>
                        </a:extLst>
                      </p:cNvPr>
                      <p:cNvCxnSpPr>
                        <a:cxnSpLocks/>
                        <a:stCxn id="1246" idx="0"/>
                        <a:endCxn id="125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6" name="Gerader Verbinder 1255">
                        <a:extLst>
                          <a:ext uri="{FF2B5EF4-FFF2-40B4-BE49-F238E27FC236}">
                            <a16:creationId xmlns:a16="http://schemas.microsoft.com/office/drawing/2014/main" id="{102AF5D7-38C8-855D-B3B0-509D95D02A5D}"/>
                          </a:ext>
                        </a:extLst>
                      </p:cNvPr>
                      <p:cNvCxnSpPr>
                        <a:cxnSpLocks/>
                        <a:stCxn id="1253" idx="0"/>
                        <a:endCxn id="124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7" name="Gerader Verbinder 1256">
                        <a:extLst>
                          <a:ext uri="{FF2B5EF4-FFF2-40B4-BE49-F238E27FC236}">
                            <a16:creationId xmlns:a16="http://schemas.microsoft.com/office/drawing/2014/main" id="{E506C142-00B2-98B3-4D60-A64308EF38C3}"/>
                          </a:ext>
                        </a:extLst>
                      </p:cNvPr>
                      <p:cNvCxnSpPr>
                        <a:cxnSpLocks/>
                        <a:stCxn id="1247" idx="0"/>
                        <a:endCxn id="124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8" name="Gerader Verbinder 1257">
                        <a:extLst>
                          <a:ext uri="{FF2B5EF4-FFF2-40B4-BE49-F238E27FC236}">
                            <a16:creationId xmlns:a16="http://schemas.microsoft.com/office/drawing/2014/main" id="{068355E2-1759-2B60-B848-EA3E43EECE13}"/>
                          </a:ext>
                        </a:extLst>
                      </p:cNvPr>
                      <p:cNvCxnSpPr>
                        <a:cxnSpLocks/>
                        <a:stCxn id="1248" idx="0"/>
                        <a:endCxn id="124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9" name="Gerader Verbinder 1258">
                        <a:extLst>
                          <a:ext uri="{FF2B5EF4-FFF2-40B4-BE49-F238E27FC236}">
                            <a16:creationId xmlns:a16="http://schemas.microsoft.com/office/drawing/2014/main" id="{5E7F6E75-0288-2124-83C6-F65D46BA3563}"/>
                          </a:ext>
                        </a:extLst>
                      </p:cNvPr>
                      <p:cNvCxnSpPr>
                        <a:cxnSpLocks/>
                        <a:stCxn id="1249" idx="0"/>
                        <a:endCxn id="125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0" name="Gerader Verbinder 1259">
                        <a:extLst>
                          <a:ext uri="{FF2B5EF4-FFF2-40B4-BE49-F238E27FC236}">
                            <a16:creationId xmlns:a16="http://schemas.microsoft.com/office/drawing/2014/main" id="{B6D40E06-16F7-71CD-3B59-8D819DF7939D}"/>
                          </a:ext>
                        </a:extLst>
                      </p:cNvPr>
                      <p:cNvCxnSpPr>
                        <a:cxnSpLocks/>
                        <a:stCxn id="1250" idx="0"/>
                        <a:endCxn id="125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1" name="Gerader Verbinder 1260">
                        <a:extLst>
                          <a:ext uri="{FF2B5EF4-FFF2-40B4-BE49-F238E27FC236}">
                            <a16:creationId xmlns:a16="http://schemas.microsoft.com/office/drawing/2014/main" id="{4200C0F2-C03F-DE1A-3C88-92456BA13FBF}"/>
                          </a:ext>
                        </a:extLst>
                      </p:cNvPr>
                      <p:cNvCxnSpPr>
                        <a:cxnSpLocks/>
                        <a:stCxn id="1251" idx="0"/>
                        <a:endCxn id="125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43" name="Ellipse 1242">
                      <a:extLst>
                        <a:ext uri="{FF2B5EF4-FFF2-40B4-BE49-F238E27FC236}">
                          <a16:creationId xmlns:a16="http://schemas.microsoft.com/office/drawing/2014/main" id="{F73ED22F-3ECA-F1DA-3C9D-E0D21B9EC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558" y="1673329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244" name="Gerader Verbinder 1243">
                      <a:extLst>
                        <a:ext uri="{FF2B5EF4-FFF2-40B4-BE49-F238E27FC236}">
                          <a16:creationId xmlns:a16="http://schemas.microsoft.com/office/drawing/2014/main" id="{03EE3643-843C-994A-46E6-227517C2A8E7}"/>
                        </a:ext>
                      </a:extLst>
                    </p:cNvPr>
                    <p:cNvCxnSpPr>
                      <a:cxnSpLocks/>
                      <a:stCxn id="1252" idx="0"/>
                      <a:endCxn id="1243" idx="2"/>
                    </p:cNvCxnSpPr>
                    <p:nvPr/>
                  </p:nvCxnSpPr>
                  <p:spPr>
                    <a:xfrm>
                      <a:off x="1457786" y="1693002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19" name="Gerader Verbinder 1218">
                    <a:extLst>
                      <a:ext uri="{FF2B5EF4-FFF2-40B4-BE49-F238E27FC236}">
                        <a16:creationId xmlns:a16="http://schemas.microsoft.com/office/drawing/2014/main" id="{6F25D853-7DD4-F29B-A123-D58C8606F5FB}"/>
                      </a:ext>
                    </a:extLst>
                  </p:cNvPr>
                  <p:cNvCxnSpPr>
                    <a:cxnSpLocks/>
                    <a:stCxn id="1286" idx="0"/>
                    <a:endCxn id="1217" idx="2"/>
                  </p:cNvCxnSpPr>
                  <p:nvPr/>
                </p:nvCxnSpPr>
                <p:spPr>
                  <a:xfrm flipV="1">
                    <a:off x="1465122" y="1896506"/>
                    <a:ext cx="105082" cy="2703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0" name="Gerader Verbinder 1219">
                    <a:extLst>
                      <a:ext uri="{FF2B5EF4-FFF2-40B4-BE49-F238E27FC236}">
                        <a16:creationId xmlns:a16="http://schemas.microsoft.com/office/drawing/2014/main" id="{27FFF273-6FE7-2702-C15D-028580E0C5C3}"/>
                      </a:ext>
                    </a:extLst>
                  </p:cNvPr>
                  <p:cNvCxnSpPr>
                    <a:cxnSpLocks/>
                    <a:stCxn id="1216" idx="6"/>
                    <a:endCxn id="1262" idx="2"/>
                  </p:cNvCxnSpPr>
                  <p:nvPr/>
                </p:nvCxnSpPr>
                <p:spPr>
                  <a:xfrm flipV="1">
                    <a:off x="378699" y="1808637"/>
                    <a:ext cx="101295" cy="2395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21" name="Gruppieren 1220">
                    <a:extLst>
                      <a:ext uri="{FF2B5EF4-FFF2-40B4-BE49-F238E27FC236}">
                        <a16:creationId xmlns:a16="http://schemas.microsoft.com/office/drawing/2014/main" id="{154BC9F5-98AF-1665-1FEB-8A2487E9DCC2}"/>
                      </a:ext>
                    </a:extLst>
                  </p:cNvPr>
                  <p:cNvGrpSpPr/>
                  <p:nvPr/>
                </p:nvGrpSpPr>
                <p:grpSpPr>
                  <a:xfrm>
                    <a:off x="335878" y="1570693"/>
                    <a:ext cx="1281816" cy="69806"/>
                    <a:chOff x="327138" y="1671925"/>
                    <a:chExt cx="1281816" cy="69806"/>
                  </a:xfrm>
                  <a:grpFill/>
                </p:grpSpPr>
                <p:grpSp>
                  <p:nvGrpSpPr>
                    <p:cNvPr id="1222" name="Gruppieren 1221">
                      <a:extLst>
                        <a:ext uri="{FF2B5EF4-FFF2-40B4-BE49-F238E27FC236}">
                          <a16:creationId xmlns:a16="http://schemas.microsoft.com/office/drawing/2014/main" id="{6A4CE88B-2553-880F-87EB-50DA40811F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7138" y="1671925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225" name="Additionszeichen 1224">
                        <a:extLst>
                          <a:ext uri="{FF2B5EF4-FFF2-40B4-BE49-F238E27FC236}">
                            <a16:creationId xmlns:a16="http://schemas.microsoft.com/office/drawing/2014/main" id="{F93AA67A-16D1-F9B9-935F-8C425880F3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26" name="Additionszeichen 1225">
                        <a:extLst>
                          <a:ext uri="{FF2B5EF4-FFF2-40B4-BE49-F238E27FC236}">
                            <a16:creationId xmlns:a16="http://schemas.microsoft.com/office/drawing/2014/main" id="{785F3F1A-E866-2E89-AD60-D327675B9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27" name="Additionszeichen 1226">
                        <a:extLst>
                          <a:ext uri="{FF2B5EF4-FFF2-40B4-BE49-F238E27FC236}">
                            <a16:creationId xmlns:a16="http://schemas.microsoft.com/office/drawing/2014/main" id="{10289661-9A24-0FB7-9A8F-B653587E3C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28" name="Additionszeichen 1227">
                        <a:extLst>
                          <a:ext uri="{FF2B5EF4-FFF2-40B4-BE49-F238E27FC236}">
                            <a16:creationId xmlns:a16="http://schemas.microsoft.com/office/drawing/2014/main" id="{0C576EBD-6422-AAB8-049F-C7119A6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29" name="Additionszeichen 1228">
                        <a:extLst>
                          <a:ext uri="{FF2B5EF4-FFF2-40B4-BE49-F238E27FC236}">
                            <a16:creationId xmlns:a16="http://schemas.microsoft.com/office/drawing/2014/main" id="{3BBAC9BF-CA04-D53A-494C-6748711C4D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30" name="Additionszeichen 1229">
                        <a:extLst>
                          <a:ext uri="{FF2B5EF4-FFF2-40B4-BE49-F238E27FC236}">
                            <a16:creationId xmlns:a16="http://schemas.microsoft.com/office/drawing/2014/main" id="{745BDEA0-5A4F-9ECE-173F-624E9C2D74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31" name="Additionszeichen 1230">
                        <a:extLst>
                          <a:ext uri="{FF2B5EF4-FFF2-40B4-BE49-F238E27FC236}">
                            <a16:creationId xmlns:a16="http://schemas.microsoft.com/office/drawing/2014/main" id="{A6EA53D6-2C86-4FD5-06F0-6ABE380E76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32" name="Additionszeichen 1231">
                        <a:extLst>
                          <a:ext uri="{FF2B5EF4-FFF2-40B4-BE49-F238E27FC236}">
                            <a16:creationId xmlns:a16="http://schemas.microsoft.com/office/drawing/2014/main" id="{6AADE82E-DF87-82FB-5A38-C89CB3FCA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233" name="Additionszeichen 1232">
                        <a:extLst>
                          <a:ext uri="{FF2B5EF4-FFF2-40B4-BE49-F238E27FC236}">
                            <a16:creationId xmlns:a16="http://schemas.microsoft.com/office/drawing/2014/main" id="{1685805B-35B3-7CF0-077C-6BB4D8C740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234" name="Gerader Verbinder 1233">
                        <a:extLst>
                          <a:ext uri="{FF2B5EF4-FFF2-40B4-BE49-F238E27FC236}">
                            <a16:creationId xmlns:a16="http://schemas.microsoft.com/office/drawing/2014/main" id="{AFA52961-3D33-5CF2-2627-CCEA03F7CF3A}"/>
                          </a:ext>
                        </a:extLst>
                      </p:cNvPr>
                      <p:cNvCxnSpPr>
                        <a:cxnSpLocks/>
                        <a:stCxn id="1225" idx="0"/>
                        <a:endCxn id="122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5" name="Gerader Verbinder 1234">
                        <a:extLst>
                          <a:ext uri="{FF2B5EF4-FFF2-40B4-BE49-F238E27FC236}">
                            <a16:creationId xmlns:a16="http://schemas.microsoft.com/office/drawing/2014/main" id="{E998CDFC-EFCD-E52A-1A23-1443038CD4AD}"/>
                          </a:ext>
                        </a:extLst>
                      </p:cNvPr>
                      <p:cNvCxnSpPr>
                        <a:cxnSpLocks/>
                        <a:stCxn id="1226" idx="0"/>
                        <a:endCxn id="123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6" name="Gerader Verbinder 1235">
                        <a:extLst>
                          <a:ext uri="{FF2B5EF4-FFF2-40B4-BE49-F238E27FC236}">
                            <a16:creationId xmlns:a16="http://schemas.microsoft.com/office/drawing/2014/main" id="{1DBAAB74-12AB-605B-1B85-4F9F3935EF2B}"/>
                          </a:ext>
                        </a:extLst>
                      </p:cNvPr>
                      <p:cNvCxnSpPr>
                        <a:cxnSpLocks/>
                        <a:stCxn id="1233" idx="0"/>
                        <a:endCxn id="122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7" name="Gerader Verbinder 1236">
                        <a:extLst>
                          <a:ext uri="{FF2B5EF4-FFF2-40B4-BE49-F238E27FC236}">
                            <a16:creationId xmlns:a16="http://schemas.microsoft.com/office/drawing/2014/main" id="{D26F5361-6AC5-4D62-2D60-5B559AC36D12}"/>
                          </a:ext>
                        </a:extLst>
                      </p:cNvPr>
                      <p:cNvCxnSpPr>
                        <a:cxnSpLocks/>
                        <a:stCxn id="1227" idx="0"/>
                        <a:endCxn id="122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8" name="Gerader Verbinder 1237">
                        <a:extLst>
                          <a:ext uri="{FF2B5EF4-FFF2-40B4-BE49-F238E27FC236}">
                            <a16:creationId xmlns:a16="http://schemas.microsoft.com/office/drawing/2014/main" id="{C75B7104-7B4A-0B38-0BB4-74637FAAF6F2}"/>
                          </a:ext>
                        </a:extLst>
                      </p:cNvPr>
                      <p:cNvCxnSpPr>
                        <a:cxnSpLocks/>
                        <a:stCxn id="1228" idx="0"/>
                        <a:endCxn id="122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9" name="Gerader Verbinder 1238">
                        <a:extLst>
                          <a:ext uri="{FF2B5EF4-FFF2-40B4-BE49-F238E27FC236}">
                            <a16:creationId xmlns:a16="http://schemas.microsoft.com/office/drawing/2014/main" id="{0F805872-49C0-70EB-47FB-520AA2CB7D24}"/>
                          </a:ext>
                        </a:extLst>
                      </p:cNvPr>
                      <p:cNvCxnSpPr>
                        <a:cxnSpLocks/>
                        <a:stCxn id="1229" idx="0"/>
                        <a:endCxn id="123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0" name="Gerader Verbinder 1239">
                        <a:extLst>
                          <a:ext uri="{FF2B5EF4-FFF2-40B4-BE49-F238E27FC236}">
                            <a16:creationId xmlns:a16="http://schemas.microsoft.com/office/drawing/2014/main" id="{58322CAD-97AC-458B-1EBC-91EA7023DFCA}"/>
                          </a:ext>
                        </a:extLst>
                      </p:cNvPr>
                      <p:cNvCxnSpPr>
                        <a:cxnSpLocks/>
                        <a:stCxn id="1230" idx="0"/>
                        <a:endCxn id="123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1" name="Gerader Verbinder 1240">
                        <a:extLst>
                          <a:ext uri="{FF2B5EF4-FFF2-40B4-BE49-F238E27FC236}">
                            <a16:creationId xmlns:a16="http://schemas.microsoft.com/office/drawing/2014/main" id="{C7E96016-50F0-C87E-8300-A2C11C668277}"/>
                          </a:ext>
                        </a:extLst>
                      </p:cNvPr>
                      <p:cNvCxnSpPr>
                        <a:cxnSpLocks/>
                        <a:stCxn id="1231" idx="0"/>
                        <a:endCxn id="123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23" name="Ellipse 1222">
                      <a:extLst>
                        <a:ext uri="{FF2B5EF4-FFF2-40B4-BE49-F238E27FC236}">
                          <a16:creationId xmlns:a16="http://schemas.microsoft.com/office/drawing/2014/main" id="{0FD1B84A-84E0-B962-D435-2D00205C8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558" y="1673329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224" name="Gerader Verbinder 1223">
                      <a:extLst>
                        <a:ext uri="{FF2B5EF4-FFF2-40B4-BE49-F238E27FC236}">
                          <a16:creationId xmlns:a16="http://schemas.microsoft.com/office/drawing/2014/main" id="{7B0ECA38-4F91-A76D-F86C-6EE2C3825DBC}"/>
                        </a:ext>
                      </a:extLst>
                    </p:cNvPr>
                    <p:cNvCxnSpPr>
                      <a:cxnSpLocks/>
                      <a:stCxn id="1232" idx="0"/>
                      <a:endCxn id="1223" idx="2"/>
                    </p:cNvCxnSpPr>
                    <p:nvPr/>
                  </p:nvCxnSpPr>
                  <p:spPr>
                    <a:xfrm>
                      <a:off x="1457786" y="1693002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487" name="Gruppieren 1486">
                <a:extLst>
                  <a:ext uri="{FF2B5EF4-FFF2-40B4-BE49-F238E27FC236}">
                    <a16:creationId xmlns:a16="http://schemas.microsoft.com/office/drawing/2014/main" id="{A2964D87-95C0-6749-2371-4A983277BACE}"/>
                  </a:ext>
                </a:extLst>
              </p:cNvPr>
              <p:cNvGrpSpPr/>
              <p:nvPr/>
            </p:nvGrpSpPr>
            <p:grpSpPr>
              <a:xfrm>
                <a:off x="822884" y="1456071"/>
                <a:ext cx="1365964" cy="1388035"/>
                <a:chOff x="1179146" y="1121202"/>
                <a:chExt cx="1365964" cy="1388035"/>
              </a:xfrm>
            </p:grpSpPr>
            <p:sp>
              <p:nvSpPr>
                <p:cNvPr id="1488" name="Rechteck 1487">
                  <a:extLst>
                    <a:ext uri="{FF2B5EF4-FFF2-40B4-BE49-F238E27FC236}">
                      <a16:creationId xmlns:a16="http://schemas.microsoft.com/office/drawing/2014/main" id="{034C45B7-CBE8-1CD5-028D-80F0E6430CD5}"/>
                    </a:ext>
                  </a:extLst>
                </p:cNvPr>
                <p:cNvSpPr/>
                <p:nvPr/>
              </p:nvSpPr>
              <p:spPr>
                <a:xfrm>
                  <a:off x="1179146" y="1121202"/>
                  <a:ext cx="1358527" cy="131816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489" name="Gruppieren 1488">
                  <a:extLst>
                    <a:ext uri="{FF2B5EF4-FFF2-40B4-BE49-F238E27FC236}">
                      <a16:creationId xmlns:a16="http://schemas.microsoft.com/office/drawing/2014/main" id="{EC6CAE6E-7F70-19A6-8226-A8A8E2C4F52D}"/>
                    </a:ext>
                  </a:extLst>
                </p:cNvPr>
                <p:cNvGrpSpPr/>
                <p:nvPr/>
              </p:nvGrpSpPr>
              <p:grpSpPr>
                <a:xfrm>
                  <a:off x="1179146" y="1150263"/>
                  <a:ext cx="1365964" cy="1358974"/>
                  <a:chOff x="302711" y="1570693"/>
                  <a:chExt cx="1365964" cy="1358974"/>
                </a:xfrm>
                <a:solidFill>
                  <a:schemeClr val="bg1"/>
                </a:solidFill>
              </p:grpSpPr>
              <p:grpSp>
                <p:nvGrpSpPr>
                  <p:cNvPr id="1490" name="Gruppieren 1489">
                    <a:extLst>
                      <a:ext uri="{FF2B5EF4-FFF2-40B4-BE49-F238E27FC236}">
                        <a16:creationId xmlns:a16="http://schemas.microsoft.com/office/drawing/2014/main" id="{0538133A-69E2-C2DC-26CC-071EC82EAC40}"/>
                      </a:ext>
                    </a:extLst>
                  </p:cNvPr>
                  <p:cNvGrpSpPr/>
                  <p:nvPr/>
                </p:nvGrpSpPr>
                <p:grpSpPr>
                  <a:xfrm>
                    <a:off x="302711" y="2895518"/>
                    <a:ext cx="1365964" cy="34149"/>
                    <a:chOff x="1260000" y="4140000"/>
                    <a:chExt cx="3600000" cy="90000"/>
                  </a:xfrm>
                  <a:grpFill/>
                </p:grpSpPr>
                <p:cxnSp>
                  <p:nvCxnSpPr>
                    <p:cNvPr id="1756" name="Gerader Verbinder 1755">
                      <a:extLst>
                        <a:ext uri="{FF2B5EF4-FFF2-40B4-BE49-F238E27FC236}">
                          <a16:creationId xmlns:a16="http://schemas.microsoft.com/office/drawing/2014/main" id="{00B15B60-1DFD-063E-3581-D26E1EF399D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260000" y="4140000"/>
                      <a:ext cx="3600000" cy="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7" name="Gerader Verbinder 1756">
                      <a:extLst>
                        <a:ext uri="{FF2B5EF4-FFF2-40B4-BE49-F238E27FC236}">
                          <a16:creationId xmlns:a16="http://schemas.microsoft.com/office/drawing/2014/main" id="{A1A5D25E-791E-261D-C54D-4A348DAF9FF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4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8" name="Gerader Verbinder 1757">
                      <a:extLst>
                        <a:ext uri="{FF2B5EF4-FFF2-40B4-BE49-F238E27FC236}">
                          <a16:creationId xmlns:a16="http://schemas.microsoft.com/office/drawing/2014/main" id="{EAB023CF-B334-A971-191E-7C524DF7CF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80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9" name="Gerader Verbinder 1758">
                      <a:extLst>
                        <a:ext uri="{FF2B5EF4-FFF2-40B4-BE49-F238E27FC236}">
                          <a16:creationId xmlns:a16="http://schemas.microsoft.com/office/drawing/2014/main" id="{721553B0-B4EE-4FC6-1A26-CEA41702CFE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6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0" name="Gerader Verbinder 1759">
                      <a:extLst>
                        <a:ext uri="{FF2B5EF4-FFF2-40B4-BE49-F238E27FC236}">
                          <a16:creationId xmlns:a16="http://schemas.microsoft.com/office/drawing/2014/main" id="{900171D1-EDCB-FE89-6001-2B08F2B103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2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1" name="Gerader Verbinder 1760">
                      <a:extLst>
                        <a:ext uri="{FF2B5EF4-FFF2-40B4-BE49-F238E27FC236}">
                          <a16:creationId xmlns:a16="http://schemas.microsoft.com/office/drawing/2014/main" id="{30211C88-DB7B-8C8A-27EE-74C83E355E1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8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2" name="Gerader Verbinder 1761">
                      <a:extLst>
                        <a:ext uri="{FF2B5EF4-FFF2-40B4-BE49-F238E27FC236}">
                          <a16:creationId xmlns:a16="http://schemas.microsoft.com/office/drawing/2014/main" id="{39198FE5-6D32-81C2-8DC1-0676998151F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24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3" name="Gerader Verbinder 1762">
                      <a:extLst>
                        <a:ext uri="{FF2B5EF4-FFF2-40B4-BE49-F238E27FC236}">
                          <a16:creationId xmlns:a16="http://schemas.microsoft.com/office/drawing/2014/main" id="{65C988AE-AFD8-750E-F181-F222A2BAC6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0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4" name="Gerader Verbinder 1763">
                      <a:extLst>
                        <a:ext uri="{FF2B5EF4-FFF2-40B4-BE49-F238E27FC236}">
                          <a16:creationId xmlns:a16="http://schemas.microsoft.com/office/drawing/2014/main" id="{EB99D585-89CE-0CCA-78AF-A75E00DCDD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96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5" name="Gerader Verbinder 1764">
                      <a:extLst>
                        <a:ext uri="{FF2B5EF4-FFF2-40B4-BE49-F238E27FC236}">
                          <a16:creationId xmlns:a16="http://schemas.microsoft.com/office/drawing/2014/main" id="{0F9AABA8-EC62-FF2C-DBCD-71722311FC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2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6" name="Gerader Verbinder 1765">
                      <a:extLst>
                        <a:ext uri="{FF2B5EF4-FFF2-40B4-BE49-F238E27FC236}">
                          <a16:creationId xmlns:a16="http://schemas.microsoft.com/office/drawing/2014/main" id="{0B194A3C-30CB-43CC-1017-B0C5CF37E26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80000" y="4140000"/>
                      <a:ext cx="0" cy="9000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1" name="Gruppieren 1490">
                    <a:extLst>
                      <a:ext uri="{FF2B5EF4-FFF2-40B4-BE49-F238E27FC236}">
                        <a16:creationId xmlns:a16="http://schemas.microsoft.com/office/drawing/2014/main" id="{2833A9D6-5B2F-9D68-3595-53F50DAE2DDA}"/>
                      </a:ext>
                    </a:extLst>
                  </p:cNvPr>
                  <p:cNvGrpSpPr/>
                  <p:nvPr/>
                </p:nvGrpSpPr>
                <p:grpSpPr>
                  <a:xfrm>
                    <a:off x="333086" y="2589334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1696" name="Gruppieren 1695">
                      <a:extLst>
                        <a:ext uri="{FF2B5EF4-FFF2-40B4-BE49-F238E27FC236}">
                          <a16:creationId xmlns:a16="http://schemas.microsoft.com/office/drawing/2014/main" id="{8A7FB017-38CF-DAB0-EC8E-D7824C6241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739" name="Additionszeichen 1738">
                        <a:extLst>
                          <a:ext uri="{FF2B5EF4-FFF2-40B4-BE49-F238E27FC236}">
                            <a16:creationId xmlns:a16="http://schemas.microsoft.com/office/drawing/2014/main" id="{399B0078-0E79-47DC-1D77-C287F6322E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0" name="Additionszeichen 1739">
                        <a:extLst>
                          <a:ext uri="{FF2B5EF4-FFF2-40B4-BE49-F238E27FC236}">
                            <a16:creationId xmlns:a16="http://schemas.microsoft.com/office/drawing/2014/main" id="{9B452AFC-0588-C357-BB6E-23A5125C8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1" name="Additionszeichen 1740">
                        <a:extLst>
                          <a:ext uri="{FF2B5EF4-FFF2-40B4-BE49-F238E27FC236}">
                            <a16:creationId xmlns:a16="http://schemas.microsoft.com/office/drawing/2014/main" id="{508CB38B-423B-C8C5-A23E-39EDEA8520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2" name="Additionszeichen 1741">
                        <a:extLst>
                          <a:ext uri="{FF2B5EF4-FFF2-40B4-BE49-F238E27FC236}">
                            <a16:creationId xmlns:a16="http://schemas.microsoft.com/office/drawing/2014/main" id="{4740AF69-FA8F-B6C4-6B82-C8AA758898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3" name="Additionszeichen 1742">
                        <a:extLst>
                          <a:ext uri="{FF2B5EF4-FFF2-40B4-BE49-F238E27FC236}">
                            <a16:creationId xmlns:a16="http://schemas.microsoft.com/office/drawing/2014/main" id="{EF9466AF-7A31-6062-0891-0147777840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4" name="Additionszeichen 1743">
                        <a:extLst>
                          <a:ext uri="{FF2B5EF4-FFF2-40B4-BE49-F238E27FC236}">
                            <a16:creationId xmlns:a16="http://schemas.microsoft.com/office/drawing/2014/main" id="{39D51FBD-20B1-C7C0-A760-4721D092CE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7"/>
                        <a:ext cx="119641" cy="111097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5" name="Additionszeichen 1744">
                        <a:extLst>
                          <a:ext uri="{FF2B5EF4-FFF2-40B4-BE49-F238E27FC236}">
                            <a16:creationId xmlns:a16="http://schemas.microsoft.com/office/drawing/2014/main" id="{39446C21-4F79-9BD4-C373-3E8C84B49E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6" name="Additionszeichen 1745">
                        <a:extLst>
                          <a:ext uri="{FF2B5EF4-FFF2-40B4-BE49-F238E27FC236}">
                            <a16:creationId xmlns:a16="http://schemas.microsoft.com/office/drawing/2014/main" id="{DB043D7A-4A4A-FBA4-05C9-741B6829F6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47" name="Additionszeichen 1746">
                        <a:extLst>
                          <a:ext uri="{FF2B5EF4-FFF2-40B4-BE49-F238E27FC236}">
                            <a16:creationId xmlns:a16="http://schemas.microsoft.com/office/drawing/2014/main" id="{FFB08B0A-7888-B10C-AC2E-D01A367510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748" name="Gerader Verbinder 1747">
                        <a:extLst>
                          <a:ext uri="{FF2B5EF4-FFF2-40B4-BE49-F238E27FC236}">
                            <a16:creationId xmlns:a16="http://schemas.microsoft.com/office/drawing/2014/main" id="{956B72B4-B6E9-5CDC-E808-541584F9FE7F}"/>
                          </a:ext>
                        </a:extLst>
                      </p:cNvPr>
                      <p:cNvCxnSpPr>
                        <a:cxnSpLocks/>
                        <a:stCxn id="1739" idx="0"/>
                        <a:endCxn id="1740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9" name="Gerader Verbinder 1748">
                        <a:extLst>
                          <a:ext uri="{FF2B5EF4-FFF2-40B4-BE49-F238E27FC236}">
                            <a16:creationId xmlns:a16="http://schemas.microsoft.com/office/drawing/2014/main" id="{32C286C5-3255-90A0-0D04-60D3E807FC95}"/>
                          </a:ext>
                        </a:extLst>
                      </p:cNvPr>
                      <p:cNvCxnSpPr>
                        <a:cxnSpLocks/>
                        <a:stCxn id="1740" idx="0"/>
                        <a:endCxn id="1741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0" name="Gerader Verbinder 1749">
                        <a:extLst>
                          <a:ext uri="{FF2B5EF4-FFF2-40B4-BE49-F238E27FC236}">
                            <a16:creationId xmlns:a16="http://schemas.microsoft.com/office/drawing/2014/main" id="{479368D4-DAD9-641D-7250-129F6A253076}"/>
                          </a:ext>
                        </a:extLst>
                      </p:cNvPr>
                      <p:cNvCxnSpPr>
                        <a:cxnSpLocks/>
                        <a:stCxn id="1741" idx="0"/>
                        <a:endCxn id="1747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1" name="Gerader Verbinder 1750">
                        <a:extLst>
                          <a:ext uri="{FF2B5EF4-FFF2-40B4-BE49-F238E27FC236}">
                            <a16:creationId xmlns:a16="http://schemas.microsoft.com/office/drawing/2014/main" id="{32F4AE50-A09E-0726-C816-F7E6933D9C6E}"/>
                          </a:ext>
                        </a:extLst>
                      </p:cNvPr>
                      <p:cNvCxnSpPr>
                        <a:cxnSpLocks/>
                        <a:stCxn id="1747" idx="0"/>
                        <a:endCxn id="1742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2" name="Gerader Verbinder 1751">
                        <a:extLst>
                          <a:ext uri="{FF2B5EF4-FFF2-40B4-BE49-F238E27FC236}">
                            <a16:creationId xmlns:a16="http://schemas.microsoft.com/office/drawing/2014/main" id="{3D1F0087-B66A-5E69-72CF-FF7DFD7E084D}"/>
                          </a:ext>
                        </a:extLst>
                      </p:cNvPr>
                      <p:cNvCxnSpPr>
                        <a:cxnSpLocks/>
                        <a:stCxn id="1742" idx="0"/>
                        <a:endCxn id="174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3" name="Gerader Verbinder 1752">
                        <a:extLst>
                          <a:ext uri="{FF2B5EF4-FFF2-40B4-BE49-F238E27FC236}">
                            <a16:creationId xmlns:a16="http://schemas.microsoft.com/office/drawing/2014/main" id="{FEE2F8A2-873C-1907-161C-4307FD79EC15}"/>
                          </a:ext>
                        </a:extLst>
                      </p:cNvPr>
                      <p:cNvCxnSpPr>
                        <a:cxnSpLocks/>
                        <a:stCxn id="1743" idx="0"/>
                        <a:endCxn id="174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4" name="Gerader Verbinder 1753">
                        <a:extLst>
                          <a:ext uri="{FF2B5EF4-FFF2-40B4-BE49-F238E27FC236}">
                            <a16:creationId xmlns:a16="http://schemas.microsoft.com/office/drawing/2014/main" id="{DC599858-2045-83BC-8D2A-A416F9E8C169}"/>
                          </a:ext>
                        </a:extLst>
                      </p:cNvPr>
                      <p:cNvCxnSpPr>
                        <a:cxnSpLocks/>
                        <a:stCxn id="1744" idx="0"/>
                        <a:endCxn id="174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5" name="Gerader Verbinder 1754">
                        <a:extLst>
                          <a:ext uri="{FF2B5EF4-FFF2-40B4-BE49-F238E27FC236}">
                            <a16:creationId xmlns:a16="http://schemas.microsoft.com/office/drawing/2014/main" id="{7A366594-121B-CBD9-2CBE-3BC373AD7C68}"/>
                          </a:ext>
                        </a:extLst>
                      </p:cNvPr>
                      <p:cNvCxnSpPr>
                        <a:cxnSpLocks/>
                        <a:stCxn id="1745" idx="0"/>
                        <a:endCxn id="174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97" name="Gruppieren 1696">
                      <a:extLst>
                        <a:ext uri="{FF2B5EF4-FFF2-40B4-BE49-F238E27FC236}">
                          <a16:creationId xmlns:a16="http://schemas.microsoft.com/office/drawing/2014/main" id="{CC22B253-021D-A485-ADF8-F45E9F7268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722" name="Additionszeichen 1721">
                        <a:extLst>
                          <a:ext uri="{FF2B5EF4-FFF2-40B4-BE49-F238E27FC236}">
                            <a16:creationId xmlns:a16="http://schemas.microsoft.com/office/drawing/2014/main" id="{22D3CC12-B2E8-1D09-EF8E-56025C38D1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23" name="Additionszeichen 1722">
                        <a:extLst>
                          <a:ext uri="{FF2B5EF4-FFF2-40B4-BE49-F238E27FC236}">
                            <a16:creationId xmlns:a16="http://schemas.microsoft.com/office/drawing/2014/main" id="{64A1D5A9-A6A7-7C5F-5BCF-A37DF7DFBD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24" name="Additionszeichen 1723">
                        <a:extLst>
                          <a:ext uri="{FF2B5EF4-FFF2-40B4-BE49-F238E27FC236}">
                            <a16:creationId xmlns:a16="http://schemas.microsoft.com/office/drawing/2014/main" id="{BFF610E4-DE60-4E0E-02C9-162D7A9AD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25" name="Additionszeichen 1724">
                        <a:extLst>
                          <a:ext uri="{FF2B5EF4-FFF2-40B4-BE49-F238E27FC236}">
                            <a16:creationId xmlns:a16="http://schemas.microsoft.com/office/drawing/2014/main" id="{2C220D06-99F3-5FEB-FAEA-C5C159460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26" name="Additionszeichen 1725">
                        <a:extLst>
                          <a:ext uri="{FF2B5EF4-FFF2-40B4-BE49-F238E27FC236}">
                            <a16:creationId xmlns:a16="http://schemas.microsoft.com/office/drawing/2014/main" id="{2733BD43-E126-0E70-F3FC-69425F5E1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27" name="Additionszeichen 1726">
                        <a:extLst>
                          <a:ext uri="{FF2B5EF4-FFF2-40B4-BE49-F238E27FC236}">
                            <a16:creationId xmlns:a16="http://schemas.microsoft.com/office/drawing/2014/main" id="{281F762B-AC5F-DDBF-25F5-9FA32D987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28" name="Additionszeichen 1727">
                        <a:extLst>
                          <a:ext uri="{FF2B5EF4-FFF2-40B4-BE49-F238E27FC236}">
                            <a16:creationId xmlns:a16="http://schemas.microsoft.com/office/drawing/2014/main" id="{86446833-FB45-C00E-4827-90AAC7CBE5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29" name="Additionszeichen 1728">
                        <a:extLst>
                          <a:ext uri="{FF2B5EF4-FFF2-40B4-BE49-F238E27FC236}">
                            <a16:creationId xmlns:a16="http://schemas.microsoft.com/office/drawing/2014/main" id="{BF03B676-660D-D022-FE43-518BB28B3F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30" name="Additionszeichen 1729">
                        <a:extLst>
                          <a:ext uri="{FF2B5EF4-FFF2-40B4-BE49-F238E27FC236}">
                            <a16:creationId xmlns:a16="http://schemas.microsoft.com/office/drawing/2014/main" id="{555F0F61-05D2-22F8-2FC8-68F6895CE1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731" name="Gerader Verbinder 1730">
                        <a:extLst>
                          <a:ext uri="{FF2B5EF4-FFF2-40B4-BE49-F238E27FC236}">
                            <a16:creationId xmlns:a16="http://schemas.microsoft.com/office/drawing/2014/main" id="{02B10FCF-5561-5454-9A3F-7B18F410202B}"/>
                          </a:ext>
                        </a:extLst>
                      </p:cNvPr>
                      <p:cNvCxnSpPr>
                        <a:cxnSpLocks/>
                        <a:stCxn id="1722" idx="0"/>
                        <a:endCxn id="1723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2" name="Gerader Verbinder 1731">
                        <a:extLst>
                          <a:ext uri="{FF2B5EF4-FFF2-40B4-BE49-F238E27FC236}">
                            <a16:creationId xmlns:a16="http://schemas.microsoft.com/office/drawing/2014/main" id="{89423C48-6C18-6967-00DE-A0CBBC746E6A}"/>
                          </a:ext>
                        </a:extLst>
                      </p:cNvPr>
                      <p:cNvCxnSpPr>
                        <a:cxnSpLocks/>
                        <a:stCxn id="1723" idx="0"/>
                        <a:endCxn id="1730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3" name="Gerader Verbinder 1732">
                        <a:extLst>
                          <a:ext uri="{FF2B5EF4-FFF2-40B4-BE49-F238E27FC236}">
                            <a16:creationId xmlns:a16="http://schemas.microsoft.com/office/drawing/2014/main" id="{B6420596-A2C3-74C9-FC2B-3A1481199217}"/>
                          </a:ext>
                        </a:extLst>
                      </p:cNvPr>
                      <p:cNvCxnSpPr>
                        <a:cxnSpLocks/>
                        <a:stCxn id="1730" idx="0"/>
                        <a:endCxn id="1724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4" name="Gerader Verbinder 1733">
                        <a:extLst>
                          <a:ext uri="{FF2B5EF4-FFF2-40B4-BE49-F238E27FC236}">
                            <a16:creationId xmlns:a16="http://schemas.microsoft.com/office/drawing/2014/main" id="{20965567-887F-0BA6-0E4C-809A5F47C058}"/>
                          </a:ext>
                        </a:extLst>
                      </p:cNvPr>
                      <p:cNvCxnSpPr>
                        <a:cxnSpLocks/>
                        <a:stCxn id="1724" idx="0"/>
                        <a:endCxn id="1725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5" name="Gerader Verbinder 1734">
                        <a:extLst>
                          <a:ext uri="{FF2B5EF4-FFF2-40B4-BE49-F238E27FC236}">
                            <a16:creationId xmlns:a16="http://schemas.microsoft.com/office/drawing/2014/main" id="{A3ED0DFA-7A68-8E6D-440C-EF9C3B27475A}"/>
                          </a:ext>
                        </a:extLst>
                      </p:cNvPr>
                      <p:cNvCxnSpPr>
                        <a:cxnSpLocks/>
                        <a:stCxn id="1725" idx="0"/>
                        <a:endCxn id="1726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6" name="Gerader Verbinder 1735">
                        <a:extLst>
                          <a:ext uri="{FF2B5EF4-FFF2-40B4-BE49-F238E27FC236}">
                            <a16:creationId xmlns:a16="http://schemas.microsoft.com/office/drawing/2014/main" id="{5BC1BA15-FEB4-880B-743B-FD109C705A1F}"/>
                          </a:ext>
                        </a:extLst>
                      </p:cNvPr>
                      <p:cNvCxnSpPr>
                        <a:cxnSpLocks/>
                        <a:stCxn id="1726" idx="0"/>
                        <a:endCxn id="1727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7" name="Gerader Verbinder 1736">
                        <a:extLst>
                          <a:ext uri="{FF2B5EF4-FFF2-40B4-BE49-F238E27FC236}">
                            <a16:creationId xmlns:a16="http://schemas.microsoft.com/office/drawing/2014/main" id="{4AE44B11-651A-4CC0-7875-8DB80426F974}"/>
                          </a:ext>
                        </a:extLst>
                      </p:cNvPr>
                      <p:cNvCxnSpPr>
                        <a:cxnSpLocks/>
                        <a:stCxn id="1727" idx="0"/>
                        <a:endCxn id="1728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8" name="Gerader Verbinder 1737">
                        <a:extLst>
                          <a:ext uri="{FF2B5EF4-FFF2-40B4-BE49-F238E27FC236}">
                            <a16:creationId xmlns:a16="http://schemas.microsoft.com/office/drawing/2014/main" id="{5288D29F-CD20-0782-4CBE-F57D20DAF818}"/>
                          </a:ext>
                        </a:extLst>
                      </p:cNvPr>
                      <p:cNvCxnSpPr>
                        <a:cxnSpLocks/>
                        <a:stCxn id="1728" idx="0"/>
                        <a:endCxn id="1729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98" name="Gruppieren 1697">
                      <a:extLst>
                        <a:ext uri="{FF2B5EF4-FFF2-40B4-BE49-F238E27FC236}">
                          <a16:creationId xmlns:a16="http://schemas.microsoft.com/office/drawing/2014/main" id="{1A98B88B-0892-1D7E-2FF9-A914586683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705" name="Additionszeichen 1704">
                        <a:extLst>
                          <a:ext uri="{FF2B5EF4-FFF2-40B4-BE49-F238E27FC236}">
                            <a16:creationId xmlns:a16="http://schemas.microsoft.com/office/drawing/2014/main" id="{6251BA65-0A2B-E68B-DA3E-7E27CD54EC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06" name="Additionszeichen 1705">
                        <a:extLst>
                          <a:ext uri="{FF2B5EF4-FFF2-40B4-BE49-F238E27FC236}">
                            <a16:creationId xmlns:a16="http://schemas.microsoft.com/office/drawing/2014/main" id="{0E6500B5-D819-0769-BDDD-A55A35472F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07" name="Additionszeichen 1706">
                        <a:extLst>
                          <a:ext uri="{FF2B5EF4-FFF2-40B4-BE49-F238E27FC236}">
                            <a16:creationId xmlns:a16="http://schemas.microsoft.com/office/drawing/2014/main" id="{E1F1F723-FA63-AE68-09EC-4A018EF08C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08" name="Additionszeichen 1707">
                        <a:extLst>
                          <a:ext uri="{FF2B5EF4-FFF2-40B4-BE49-F238E27FC236}">
                            <a16:creationId xmlns:a16="http://schemas.microsoft.com/office/drawing/2014/main" id="{C63E9C4D-C616-062E-7393-82D40921D1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09" name="Additionszeichen 1708">
                        <a:extLst>
                          <a:ext uri="{FF2B5EF4-FFF2-40B4-BE49-F238E27FC236}">
                            <a16:creationId xmlns:a16="http://schemas.microsoft.com/office/drawing/2014/main" id="{6D4D276B-F733-C3BA-64B9-B51939278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10" name="Additionszeichen 1709">
                        <a:extLst>
                          <a:ext uri="{FF2B5EF4-FFF2-40B4-BE49-F238E27FC236}">
                            <a16:creationId xmlns:a16="http://schemas.microsoft.com/office/drawing/2014/main" id="{EED90188-377A-5ECE-02F5-018199D4D9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11" name="Additionszeichen 1710">
                        <a:extLst>
                          <a:ext uri="{FF2B5EF4-FFF2-40B4-BE49-F238E27FC236}">
                            <a16:creationId xmlns:a16="http://schemas.microsoft.com/office/drawing/2014/main" id="{3E116A0A-43F9-4E2C-D838-072A16796C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12" name="Additionszeichen 1711">
                        <a:extLst>
                          <a:ext uri="{FF2B5EF4-FFF2-40B4-BE49-F238E27FC236}">
                            <a16:creationId xmlns:a16="http://schemas.microsoft.com/office/drawing/2014/main" id="{9C6C363A-8442-0FFA-4391-FECCA3608C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713" name="Additionszeichen 1712">
                        <a:extLst>
                          <a:ext uri="{FF2B5EF4-FFF2-40B4-BE49-F238E27FC236}">
                            <a16:creationId xmlns:a16="http://schemas.microsoft.com/office/drawing/2014/main" id="{C9076AD9-1BC2-E119-68F6-CE3A5A8463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714" name="Gerader Verbinder 1713">
                        <a:extLst>
                          <a:ext uri="{FF2B5EF4-FFF2-40B4-BE49-F238E27FC236}">
                            <a16:creationId xmlns:a16="http://schemas.microsoft.com/office/drawing/2014/main" id="{3F38C235-12F3-4905-C8D4-18C6753CDA25}"/>
                          </a:ext>
                        </a:extLst>
                      </p:cNvPr>
                      <p:cNvCxnSpPr>
                        <a:cxnSpLocks/>
                        <a:stCxn id="1705" idx="0"/>
                        <a:endCxn id="170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5" name="Gerader Verbinder 1714">
                        <a:extLst>
                          <a:ext uri="{FF2B5EF4-FFF2-40B4-BE49-F238E27FC236}">
                            <a16:creationId xmlns:a16="http://schemas.microsoft.com/office/drawing/2014/main" id="{17840932-87CD-64CB-323D-CB6711A7AEA4}"/>
                          </a:ext>
                        </a:extLst>
                      </p:cNvPr>
                      <p:cNvCxnSpPr>
                        <a:cxnSpLocks/>
                        <a:stCxn id="1706" idx="0"/>
                        <a:endCxn id="171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6" name="Gerader Verbinder 1715">
                        <a:extLst>
                          <a:ext uri="{FF2B5EF4-FFF2-40B4-BE49-F238E27FC236}">
                            <a16:creationId xmlns:a16="http://schemas.microsoft.com/office/drawing/2014/main" id="{3EAB9D24-F830-DEF6-6D46-37B0B3CDDE25}"/>
                          </a:ext>
                        </a:extLst>
                      </p:cNvPr>
                      <p:cNvCxnSpPr>
                        <a:cxnSpLocks/>
                        <a:stCxn id="1713" idx="0"/>
                        <a:endCxn id="170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7" name="Gerader Verbinder 1716">
                        <a:extLst>
                          <a:ext uri="{FF2B5EF4-FFF2-40B4-BE49-F238E27FC236}">
                            <a16:creationId xmlns:a16="http://schemas.microsoft.com/office/drawing/2014/main" id="{FFBE068E-0002-4307-49AE-9200E16FA62F}"/>
                          </a:ext>
                        </a:extLst>
                      </p:cNvPr>
                      <p:cNvCxnSpPr>
                        <a:cxnSpLocks/>
                        <a:stCxn id="1707" idx="0"/>
                        <a:endCxn id="170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8" name="Gerader Verbinder 1717">
                        <a:extLst>
                          <a:ext uri="{FF2B5EF4-FFF2-40B4-BE49-F238E27FC236}">
                            <a16:creationId xmlns:a16="http://schemas.microsoft.com/office/drawing/2014/main" id="{A3D0E948-D746-0D29-96EF-510DB6B02125}"/>
                          </a:ext>
                        </a:extLst>
                      </p:cNvPr>
                      <p:cNvCxnSpPr>
                        <a:cxnSpLocks/>
                        <a:stCxn id="1708" idx="0"/>
                        <a:endCxn id="170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9" name="Gerader Verbinder 1718">
                        <a:extLst>
                          <a:ext uri="{FF2B5EF4-FFF2-40B4-BE49-F238E27FC236}">
                            <a16:creationId xmlns:a16="http://schemas.microsoft.com/office/drawing/2014/main" id="{BE0346AF-7CDC-24D0-CAF8-31015DFABD63}"/>
                          </a:ext>
                        </a:extLst>
                      </p:cNvPr>
                      <p:cNvCxnSpPr>
                        <a:cxnSpLocks/>
                        <a:stCxn id="1709" idx="0"/>
                        <a:endCxn id="171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20" name="Gerader Verbinder 1719">
                        <a:extLst>
                          <a:ext uri="{FF2B5EF4-FFF2-40B4-BE49-F238E27FC236}">
                            <a16:creationId xmlns:a16="http://schemas.microsoft.com/office/drawing/2014/main" id="{0765F1D2-84E0-2ED0-8E16-8B84A0929004}"/>
                          </a:ext>
                        </a:extLst>
                      </p:cNvPr>
                      <p:cNvCxnSpPr>
                        <a:cxnSpLocks/>
                        <a:stCxn id="1710" idx="0"/>
                        <a:endCxn id="171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21" name="Gerader Verbinder 1720">
                        <a:extLst>
                          <a:ext uri="{FF2B5EF4-FFF2-40B4-BE49-F238E27FC236}">
                            <a16:creationId xmlns:a16="http://schemas.microsoft.com/office/drawing/2014/main" id="{017EE975-8BFC-5267-629D-ADD6A60D2FE6}"/>
                          </a:ext>
                        </a:extLst>
                      </p:cNvPr>
                      <p:cNvCxnSpPr>
                        <a:cxnSpLocks/>
                        <a:stCxn id="1711" idx="0"/>
                        <a:endCxn id="171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699" name="Ellipse 1698">
                      <a:extLst>
                        <a:ext uri="{FF2B5EF4-FFF2-40B4-BE49-F238E27FC236}">
                          <a16:creationId xmlns:a16="http://schemas.microsoft.com/office/drawing/2014/main" id="{2A52FF1D-910B-65D1-C6AF-F6245072B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00" name="Ellipse 1699">
                      <a:extLst>
                        <a:ext uri="{FF2B5EF4-FFF2-40B4-BE49-F238E27FC236}">
                          <a16:creationId xmlns:a16="http://schemas.microsoft.com/office/drawing/2014/main" id="{4C7F7976-124E-C92B-F065-34E00BAC6B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01" name="Ellipse 1700">
                      <a:extLst>
                        <a:ext uri="{FF2B5EF4-FFF2-40B4-BE49-F238E27FC236}">
                          <a16:creationId xmlns:a16="http://schemas.microsoft.com/office/drawing/2014/main" id="{E3587F32-AAEE-AE86-918E-1E4732D37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702" name="Gerader Verbinder 1701">
                      <a:extLst>
                        <a:ext uri="{FF2B5EF4-FFF2-40B4-BE49-F238E27FC236}">
                          <a16:creationId xmlns:a16="http://schemas.microsoft.com/office/drawing/2014/main" id="{C93F50A6-07D8-C529-E3FC-3A4222180A48}"/>
                        </a:ext>
                      </a:extLst>
                    </p:cNvPr>
                    <p:cNvCxnSpPr>
                      <a:cxnSpLocks/>
                      <a:stCxn id="1712" idx="0"/>
                      <a:endCxn id="1700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3" name="Gerader Verbinder 1702">
                      <a:extLst>
                        <a:ext uri="{FF2B5EF4-FFF2-40B4-BE49-F238E27FC236}">
                          <a16:creationId xmlns:a16="http://schemas.microsoft.com/office/drawing/2014/main" id="{3678BBDC-7759-4CA9-0123-4DA164B8649C}"/>
                        </a:ext>
                      </a:extLst>
                    </p:cNvPr>
                    <p:cNvCxnSpPr>
                      <a:cxnSpLocks/>
                      <a:stCxn id="1746" idx="0"/>
                      <a:endCxn id="1701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4" name="Gerader Verbinder 1703">
                      <a:extLst>
                        <a:ext uri="{FF2B5EF4-FFF2-40B4-BE49-F238E27FC236}">
                          <a16:creationId xmlns:a16="http://schemas.microsoft.com/office/drawing/2014/main" id="{28E681FD-8582-CB0F-00AF-5E2FAAB6B4D7}"/>
                        </a:ext>
                      </a:extLst>
                    </p:cNvPr>
                    <p:cNvCxnSpPr>
                      <a:cxnSpLocks/>
                      <a:stCxn id="1699" idx="6"/>
                      <a:endCxn id="1722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2" name="Gruppieren 1491">
                    <a:extLst>
                      <a:ext uri="{FF2B5EF4-FFF2-40B4-BE49-F238E27FC236}">
                        <a16:creationId xmlns:a16="http://schemas.microsoft.com/office/drawing/2014/main" id="{636DFBD8-65A3-38C2-EE2D-6736C07B925F}"/>
                      </a:ext>
                    </a:extLst>
                  </p:cNvPr>
                  <p:cNvGrpSpPr/>
                  <p:nvPr/>
                </p:nvGrpSpPr>
                <p:grpSpPr>
                  <a:xfrm>
                    <a:off x="330059" y="2287161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1636" name="Gruppieren 1635">
                      <a:extLst>
                        <a:ext uri="{FF2B5EF4-FFF2-40B4-BE49-F238E27FC236}">
                          <a16:creationId xmlns:a16="http://schemas.microsoft.com/office/drawing/2014/main" id="{1119CA90-0163-C03B-30E8-72D5AA679A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679" name="Additionszeichen 1678">
                        <a:extLst>
                          <a:ext uri="{FF2B5EF4-FFF2-40B4-BE49-F238E27FC236}">
                            <a16:creationId xmlns:a16="http://schemas.microsoft.com/office/drawing/2014/main" id="{F78AF450-744A-2D7B-87CA-83718AA405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0" name="Additionszeichen 1679">
                        <a:extLst>
                          <a:ext uri="{FF2B5EF4-FFF2-40B4-BE49-F238E27FC236}">
                            <a16:creationId xmlns:a16="http://schemas.microsoft.com/office/drawing/2014/main" id="{BA180658-7C9E-4432-34EA-819F4E1C8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1" name="Additionszeichen 1680">
                        <a:extLst>
                          <a:ext uri="{FF2B5EF4-FFF2-40B4-BE49-F238E27FC236}">
                            <a16:creationId xmlns:a16="http://schemas.microsoft.com/office/drawing/2014/main" id="{C9C860AF-66CC-5ACB-98A4-1E8ACD52E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2" name="Additionszeichen 1681">
                        <a:extLst>
                          <a:ext uri="{FF2B5EF4-FFF2-40B4-BE49-F238E27FC236}">
                            <a16:creationId xmlns:a16="http://schemas.microsoft.com/office/drawing/2014/main" id="{5E3931AE-E1DD-9DCD-95C0-AEF4EF581E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3" name="Additionszeichen 1682">
                        <a:extLst>
                          <a:ext uri="{FF2B5EF4-FFF2-40B4-BE49-F238E27FC236}">
                            <a16:creationId xmlns:a16="http://schemas.microsoft.com/office/drawing/2014/main" id="{94F8B25B-3065-00C9-8D35-17A3742D0B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4" name="Additionszeichen 1683">
                        <a:extLst>
                          <a:ext uri="{FF2B5EF4-FFF2-40B4-BE49-F238E27FC236}">
                            <a16:creationId xmlns:a16="http://schemas.microsoft.com/office/drawing/2014/main" id="{D8BE00EA-133B-824C-8B10-3D896CEA46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5" name="Additionszeichen 1684">
                        <a:extLst>
                          <a:ext uri="{FF2B5EF4-FFF2-40B4-BE49-F238E27FC236}">
                            <a16:creationId xmlns:a16="http://schemas.microsoft.com/office/drawing/2014/main" id="{1A2E8004-EEEB-23FE-A91A-C4161AB065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6" name="Additionszeichen 1685">
                        <a:extLst>
                          <a:ext uri="{FF2B5EF4-FFF2-40B4-BE49-F238E27FC236}">
                            <a16:creationId xmlns:a16="http://schemas.microsoft.com/office/drawing/2014/main" id="{D2BA438C-24AE-534E-C71A-F16EDE804D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87" name="Additionszeichen 1686">
                        <a:extLst>
                          <a:ext uri="{FF2B5EF4-FFF2-40B4-BE49-F238E27FC236}">
                            <a16:creationId xmlns:a16="http://schemas.microsoft.com/office/drawing/2014/main" id="{7D9B827C-EBB1-C283-0DDB-4CEAE4B16D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688" name="Gerader Verbinder 1687">
                        <a:extLst>
                          <a:ext uri="{FF2B5EF4-FFF2-40B4-BE49-F238E27FC236}">
                            <a16:creationId xmlns:a16="http://schemas.microsoft.com/office/drawing/2014/main" id="{3D481129-4E97-8F72-C705-A3997D8DDE7B}"/>
                          </a:ext>
                        </a:extLst>
                      </p:cNvPr>
                      <p:cNvCxnSpPr>
                        <a:cxnSpLocks/>
                        <a:stCxn id="1679" idx="0"/>
                        <a:endCxn id="1680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9" name="Gerader Verbinder 1688">
                        <a:extLst>
                          <a:ext uri="{FF2B5EF4-FFF2-40B4-BE49-F238E27FC236}">
                            <a16:creationId xmlns:a16="http://schemas.microsoft.com/office/drawing/2014/main" id="{47A8A139-8255-AD4E-85B5-568516017170}"/>
                          </a:ext>
                        </a:extLst>
                      </p:cNvPr>
                      <p:cNvCxnSpPr>
                        <a:cxnSpLocks/>
                        <a:stCxn id="1680" idx="0"/>
                        <a:endCxn id="1681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0" name="Gerader Verbinder 1689">
                        <a:extLst>
                          <a:ext uri="{FF2B5EF4-FFF2-40B4-BE49-F238E27FC236}">
                            <a16:creationId xmlns:a16="http://schemas.microsoft.com/office/drawing/2014/main" id="{9EFB5899-523E-9E27-5357-570C56890AFE}"/>
                          </a:ext>
                        </a:extLst>
                      </p:cNvPr>
                      <p:cNvCxnSpPr>
                        <a:cxnSpLocks/>
                        <a:stCxn id="1681" idx="0"/>
                        <a:endCxn id="1687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1" name="Gerader Verbinder 1690">
                        <a:extLst>
                          <a:ext uri="{FF2B5EF4-FFF2-40B4-BE49-F238E27FC236}">
                            <a16:creationId xmlns:a16="http://schemas.microsoft.com/office/drawing/2014/main" id="{B82F6FA7-65F3-AC61-DAEB-B23879FD9A6E}"/>
                          </a:ext>
                        </a:extLst>
                      </p:cNvPr>
                      <p:cNvCxnSpPr>
                        <a:cxnSpLocks/>
                        <a:stCxn id="1687" idx="0"/>
                        <a:endCxn id="1682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2" name="Gerader Verbinder 1691">
                        <a:extLst>
                          <a:ext uri="{FF2B5EF4-FFF2-40B4-BE49-F238E27FC236}">
                            <a16:creationId xmlns:a16="http://schemas.microsoft.com/office/drawing/2014/main" id="{46CDA671-6D3D-22ED-61E3-EE97E879612F}"/>
                          </a:ext>
                        </a:extLst>
                      </p:cNvPr>
                      <p:cNvCxnSpPr>
                        <a:cxnSpLocks/>
                        <a:stCxn id="1682" idx="0"/>
                        <a:endCxn id="168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3" name="Gerader Verbinder 1692">
                        <a:extLst>
                          <a:ext uri="{FF2B5EF4-FFF2-40B4-BE49-F238E27FC236}">
                            <a16:creationId xmlns:a16="http://schemas.microsoft.com/office/drawing/2014/main" id="{083C05A6-1524-8316-9098-BE874B462145}"/>
                          </a:ext>
                        </a:extLst>
                      </p:cNvPr>
                      <p:cNvCxnSpPr>
                        <a:cxnSpLocks/>
                        <a:stCxn id="1683" idx="0"/>
                        <a:endCxn id="168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4" name="Gerader Verbinder 1693">
                        <a:extLst>
                          <a:ext uri="{FF2B5EF4-FFF2-40B4-BE49-F238E27FC236}">
                            <a16:creationId xmlns:a16="http://schemas.microsoft.com/office/drawing/2014/main" id="{5B7F0047-1446-E474-A49C-DBE807011BCC}"/>
                          </a:ext>
                        </a:extLst>
                      </p:cNvPr>
                      <p:cNvCxnSpPr>
                        <a:cxnSpLocks/>
                        <a:stCxn id="1684" idx="0"/>
                        <a:endCxn id="168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5" name="Gerader Verbinder 1694">
                        <a:extLst>
                          <a:ext uri="{FF2B5EF4-FFF2-40B4-BE49-F238E27FC236}">
                            <a16:creationId xmlns:a16="http://schemas.microsoft.com/office/drawing/2014/main" id="{9DBF6F48-5DF6-6AF6-777A-9BC0DCEFD83D}"/>
                          </a:ext>
                        </a:extLst>
                      </p:cNvPr>
                      <p:cNvCxnSpPr>
                        <a:cxnSpLocks/>
                        <a:stCxn id="1685" idx="0"/>
                        <a:endCxn id="168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37" name="Gruppieren 1636">
                      <a:extLst>
                        <a:ext uri="{FF2B5EF4-FFF2-40B4-BE49-F238E27FC236}">
                          <a16:creationId xmlns:a16="http://schemas.microsoft.com/office/drawing/2014/main" id="{B7F8F3F7-7384-E4C0-381F-3314429074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662" name="Additionszeichen 1661">
                        <a:extLst>
                          <a:ext uri="{FF2B5EF4-FFF2-40B4-BE49-F238E27FC236}">
                            <a16:creationId xmlns:a16="http://schemas.microsoft.com/office/drawing/2014/main" id="{CB749221-2466-F031-1A4A-F61FAED058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3" name="Additionszeichen 1662">
                        <a:extLst>
                          <a:ext uri="{FF2B5EF4-FFF2-40B4-BE49-F238E27FC236}">
                            <a16:creationId xmlns:a16="http://schemas.microsoft.com/office/drawing/2014/main" id="{AF0007DD-3039-CD8C-579C-F96F325F45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4" name="Additionszeichen 1663">
                        <a:extLst>
                          <a:ext uri="{FF2B5EF4-FFF2-40B4-BE49-F238E27FC236}">
                            <a16:creationId xmlns:a16="http://schemas.microsoft.com/office/drawing/2014/main" id="{50A03D06-B66F-2BCB-38F0-BE71534F6F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5" name="Additionszeichen 1664">
                        <a:extLst>
                          <a:ext uri="{FF2B5EF4-FFF2-40B4-BE49-F238E27FC236}">
                            <a16:creationId xmlns:a16="http://schemas.microsoft.com/office/drawing/2014/main" id="{6EB307A9-1A00-7E50-5445-8D584657A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6" name="Additionszeichen 1665">
                        <a:extLst>
                          <a:ext uri="{FF2B5EF4-FFF2-40B4-BE49-F238E27FC236}">
                            <a16:creationId xmlns:a16="http://schemas.microsoft.com/office/drawing/2014/main" id="{CA83DE4C-8E80-0B2B-EB9B-C6F96FE08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7" name="Additionszeichen 1666">
                        <a:extLst>
                          <a:ext uri="{FF2B5EF4-FFF2-40B4-BE49-F238E27FC236}">
                            <a16:creationId xmlns:a16="http://schemas.microsoft.com/office/drawing/2014/main" id="{FFB3C51F-B0E4-83DA-CB62-7135A781C4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8" name="Additionszeichen 1667">
                        <a:extLst>
                          <a:ext uri="{FF2B5EF4-FFF2-40B4-BE49-F238E27FC236}">
                            <a16:creationId xmlns:a16="http://schemas.microsoft.com/office/drawing/2014/main" id="{535C3906-2940-920C-D062-6BD98AA5D4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69" name="Additionszeichen 1668">
                        <a:extLst>
                          <a:ext uri="{FF2B5EF4-FFF2-40B4-BE49-F238E27FC236}">
                            <a16:creationId xmlns:a16="http://schemas.microsoft.com/office/drawing/2014/main" id="{1F884E19-1FF7-E336-DEFF-7F6F4D45B0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70" name="Additionszeichen 1669">
                        <a:extLst>
                          <a:ext uri="{FF2B5EF4-FFF2-40B4-BE49-F238E27FC236}">
                            <a16:creationId xmlns:a16="http://schemas.microsoft.com/office/drawing/2014/main" id="{5073970C-1483-D5C1-C9A7-41E6058745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671" name="Gerader Verbinder 1670">
                        <a:extLst>
                          <a:ext uri="{FF2B5EF4-FFF2-40B4-BE49-F238E27FC236}">
                            <a16:creationId xmlns:a16="http://schemas.microsoft.com/office/drawing/2014/main" id="{C2823D52-B443-DF83-840F-7CBBFECFE697}"/>
                          </a:ext>
                        </a:extLst>
                      </p:cNvPr>
                      <p:cNvCxnSpPr>
                        <a:cxnSpLocks/>
                        <a:stCxn id="1662" idx="0"/>
                        <a:endCxn id="1663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2" name="Gerader Verbinder 1671">
                        <a:extLst>
                          <a:ext uri="{FF2B5EF4-FFF2-40B4-BE49-F238E27FC236}">
                            <a16:creationId xmlns:a16="http://schemas.microsoft.com/office/drawing/2014/main" id="{E5192C9B-BB9D-34E4-B05D-040248C77B28}"/>
                          </a:ext>
                        </a:extLst>
                      </p:cNvPr>
                      <p:cNvCxnSpPr>
                        <a:cxnSpLocks/>
                        <a:stCxn id="1663" idx="0"/>
                        <a:endCxn id="1670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3" name="Gerader Verbinder 1672">
                        <a:extLst>
                          <a:ext uri="{FF2B5EF4-FFF2-40B4-BE49-F238E27FC236}">
                            <a16:creationId xmlns:a16="http://schemas.microsoft.com/office/drawing/2014/main" id="{51F4163D-E06B-9529-6753-4A0F91D87EC8}"/>
                          </a:ext>
                        </a:extLst>
                      </p:cNvPr>
                      <p:cNvCxnSpPr>
                        <a:cxnSpLocks/>
                        <a:stCxn id="1670" idx="0"/>
                        <a:endCxn id="1664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4" name="Gerader Verbinder 1673">
                        <a:extLst>
                          <a:ext uri="{FF2B5EF4-FFF2-40B4-BE49-F238E27FC236}">
                            <a16:creationId xmlns:a16="http://schemas.microsoft.com/office/drawing/2014/main" id="{20F37D01-9893-DB6B-21EA-5FA33FCCDFCA}"/>
                          </a:ext>
                        </a:extLst>
                      </p:cNvPr>
                      <p:cNvCxnSpPr>
                        <a:cxnSpLocks/>
                        <a:stCxn id="1664" idx="0"/>
                        <a:endCxn id="1665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5" name="Gerader Verbinder 1674">
                        <a:extLst>
                          <a:ext uri="{FF2B5EF4-FFF2-40B4-BE49-F238E27FC236}">
                            <a16:creationId xmlns:a16="http://schemas.microsoft.com/office/drawing/2014/main" id="{6310C121-B096-800A-A156-3DA677A9EC40}"/>
                          </a:ext>
                        </a:extLst>
                      </p:cNvPr>
                      <p:cNvCxnSpPr>
                        <a:cxnSpLocks/>
                        <a:stCxn id="1665" idx="0"/>
                        <a:endCxn id="1666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6" name="Gerader Verbinder 1675">
                        <a:extLst>
                          <a:ext uri="{FF2B5EF4-FFF2-40B4-BE49-F238E27FC236}">
                            <a16:creationId xmlns:a16="http://schemas.microsoft.com/office/drawing/2014/main" id="{D0DA19B8-23FE-7A07-3D38-9089D8A2A9D6}"/>
                          </a:ext>
                        </a:extLst>
                      </p:cNvPr>
                      <p:cNvCxnSpPr>
                        <a:cxnSpLocks/>
                        <a:stCxn id="1666" idx="0"/>
                        <a:endCxn id="1667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7" name="Gerader Verbinder 1676">
                        <a:extLst>
                          <a:ext uri="{FF2B5EF4-FFF2-40B4-BE49-F238E27FC236}">
                            <a16:creationId xmlns:a16="http://schemas.microsoft.com/office/drawing/2014/main" id="{1CCA0F71-48B8-20F4-E166-65BEF659E762}"/>
                          </a:ext>
                        </a:extLst>
                      </p:cNvPr>
                      <p:cNvCxnSpPr>
                        <a:cxnSpLocks/>
                        <a:stCxn id="1667" idx="0"/>
                        <a:endCxn id="1668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8" name="Gerader Verbinder 1677">
                        <a:extLst>
                          <a:ext uri="{FF2B5EF4-FFF2-40B4-BE49-F238E27FC236}">
                            <a16:creationId xmlns:a16="http://schemas.microsoft.com/office/drawing/2014/main" id="{B355F035-371A-2760-E40D-A7CBF60F34C5}"/>
                          </a:ext>
                        </a:extLst>
                      </p:cNvPr>
                      <p:cNvCxnSpPr>
                        <a:cxnSpLocks/>
                        <a:stCxn id="1668" idx="0"/>
                        <a:endCxn id="1669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38" name="Gruppieren 1637">
                      <a:extLst>
                        <a:ext uri="{FF2B5EF4-FFF2-40B4-BE49-F238E27FC236}">
                          <a16:creationId xmlns:a16="http://schemas.microsoft.com/office/drawing/2014/main" id="{A93AFBDB-EBC9-BFD6-BCB8-7D1690A7D9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645" name="Additionszeichen 1644">
                        <a:extLst>
                          <a:ext uri="{FF2B5EF4-FFF2-40B4-BE49-F238E27FC236}">
                            <a16:creationId xmlns:a16="http://schemas.microsoft.com/office/drawing/2014/main" id="{74C39E41-CA51-F382-8D43-4558090A1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46" name="Additionszeichen 1645">
                        <a:extLst>
                          <a:ext uri="{FF2B5EF4-FFF2-40B4-BE49-F238E27FC236}">
                            <a16:creationId xmlns:a16="http://schemas.microsoft.com/office/drawing/2014/main" id="{E578ED2D-81C5-87CD-786A-E1D16F5EA5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47" name="Additionszeichen 1646">
                        <a:extLst>
                          <a:ext uri="{FF2B5EF4-FFF2-40B4-BE49-F238E27FC236}">
                            <a16:creationId xmlns:a16="http://schemas.microsoft.com/office/drawing/2014/main" id="{AE11BB97-B2AF-0768-B6A7-3564473D41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48" name="Additionszeichen 1647">
                        <a:extLst>
                          <a:ext uri="{FF2B5EF4-FFF2-40B4-BE49-F238E27FC236}">
                            <a16:creationId xmlns:a16="http://schemas.microsoft.com/office/drawing/2014/main" id="{C0A24BE4-11C2-9040-DCA3-452C023853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49" name="Additionszeichen 1648">
                        <a:extLst>
                          <a:ext uri="{FF2B5EF4-FFF2-40B4-BE49-F238E27FC236}">
                            <a16:creationId xmlns:a16="http://schemas.microsoft.com/office/drawing/2014/main" id="{032E959F-413D-D868-AB9F-C8B2F001D9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50" name="Additionszeichen 1649">
                        <a:extLst>
                          <a:ext uri="{FF2B5EF4-FFF2-40B4-BE49-F238E27FC236}">
                            <a16:creationId xmlns:a16="http://schemas.microsoft.com/office/drawing/2014/main" id="{031ADF99-D35F-FF96-2090-5C7CE5D88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51" name="Additionszeichen 1650">
                        <a:extLst>
                          <a:ext uri="{FF2B5EF4-FFF2-40B4-BE49-F238E27FC236}">
                            <a16:creationId xmlns:a16="http://schemas.microsoft.com/office/drawing/2014/main" id="{E0BD00B8-0FBC-A9ED-F072-D75ECEEC7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52" name="Additionszeichen 1651">
                        <a:extLst>
                          <a:ext uri="{FF2B5EF4-FFF2-40B4-BE49-F238E27FC236}">
                            <a16:creationId xmlns:a16="http://schemas.microsoft.com/office/drawing/2014/main" id="{FE939690-9A51-075E-35E6-5EBFA22CF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53" name="Additionszeichen 1652">
                        <a:extLst>
                          <a:ext uri="{FF2B5EF4-FFF2-40B4-BE49-F238E27FC236}">
                            <a16:creationId xmlns:a16="http://schemas.microsoft.com/office/drawing/2014/main" id="{FAEE74A0-DB70-A510-2A67-C92441F67F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654" name="Gerader Verbinder 1653">
                        <a:extLst>
                          <a:ext uri="{FF2B5EF4-FFF2-40B4-BE49-F238E27FC236}">
                            <a16:creationId xmlns:a16="http://schemas.microsoft.com/office/drawing/2014/main" id="{38ABA601-647C-3B7B-3FEC-87C87FE43CE1}"/>
                          </a:ext>
                        </a:extLst>
                      </p:cNvPr>
                      <p:cNvCxnSpPr>
                        <a:cxnSpLocks/>
                        <a:stCxn id="1645" idx="0"/>
                        <a:endCxn id="164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55" name="Gerader Verbinder 1654">
                        <a:extLst>
                          <a:ext uri="{FF2B5EF4-FFF2-40B4-BE49-F238E27FC236}">
                            <a16:creationId xmlns:a16="http://schemas.microsoft.com/office/drawing/2014/main" id="{05BF89DC-6EB7-B72D-E848-E88538AC8B35}"/>
                          </a:ext>
                        </a:extLst>
                      </p:cNvPr>
                      <p:cNvCxnSpPr>
                        <a:cxnSpLocks/>
                        <a:stCxn id="1646" idx="0"/>
                        <a:endCxn id="165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56" name="Gerader Verbinder 1655">
                        <a:extLst>
                          <a:ext uri="{FF2B5EF4-FFF2-40B4-BE49-F238E27FC236}">
                            <a16:creationId xmlns:a16="http://schemas.microsoft.com/office/drawing/2014/main" id="{96E1DCA2-96D0-C208-954A-5AC6A1D64B14}"/>
                          </a:ext>
                        </a:extLst>
                      </p:cNvPr>
                      <p:cNvCxnSpPr>
                        <a:cxnSpLocks/>
                        <a:stCxn id="1653" idx="0"/>
                        <a:endCxn id="164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57" name="Gerader Verbinder 1656">
                        <a:extLst>
                          <a:ext uri="{FF2B5EF4-FFF2-40B4-BE49-F238E27FC236}">
                            <a16:creationId xmlns:a16="http://schemas.microsoft.com/office/drawing/2014/main" id="{35B050E2-F41A-D4EC-D12E-5A6700353501}"/>
                          </a:ext>
                        </a:extLst>
                      </p:cNvPr>
                      <p:cNvCxnSpPr>
                        <a:cxnSpLocks/>
                        <a:stCxn id="1647" idx="0"/>
                        <a:endCxn id="164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58" name="Gerader Verbinder 1657">
                        <a:extLst>
                          <a:ext uri="{FF2B5EF4-FFF2-40B4-BE49-F238E27FC236}">
                            <a16:creationId xmlns:a16="http://schemas.microsoft.com/office/drawing/2014/main" id="{817F3B7C-8A5B-AAF8-9EF6-065F04AA4B17}"/>
                          </a:ext>
                        </a:extLst>
                      </p:cNvPr>
                      <p:cNvCxnSpPr>
                        <a:cxnSpLocks/>
                        <a:stCxn id="1648" idx="0"/>
                        <a:endCxn id="164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59" name="Gerader Verbinder 1658">
                        <a:extLst>
                          <a:ext uri="{FF2B5EF4-FFF2-40B4-BE49-F238E27FC236}">
                            <a16:creationId xmlns:a16="http://schemas.microsoft.com/office/drawing/2014/main" id="{C12F4896-E945-39AE-5F8D-805DA2B8EB0A}"/>
                          </a:ext>
                        </a:extLst>
                      </p:cNvPr>
                      <p:cNvCxnSpPr>
                        <a:cxnSpLocks/>
                        <a:stCxn id="1649" idx="0"/>
                        <a:endCxn id="165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60" name="Gerader Verbinder 1659">
                        <a:extLst>
                          <a:ext uri="{FF2B5EF4-FFF2-40B4-BE49-F238E27FC236}">
                            <a16:creationId xmlns:a16="http://schemas.microsoft.com/office/drawing/2014/main" id="{58C6EFAE-6A63-10FF-FCB3-D976B16AC1EB}"/>
                          </a:ext>
                        </a:extLst>
                      </p:cNvPr>
                      <p:cNvCxnSpPr>
                        <a:cxnSpLocks/>
                        <a:stCxn id="1650" idx="0"/>
                        <a:endCxn id="165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61" name="Gerader Verbinder 1660">
                        <a:extLst>
                          <a:ext uri="{FF2B5EF4-FFF2-40B4-BE49-F238E27FC236}">
                            <a16:creationId xmlns:a16="http://schemas.microsoft.com/office/drawing/2014/main" id="{989C3EEE-F165-59E4-1519-49241A71F3C5}"/>
                          </a:ext>
                        </a:extLst>
                      </p:cNvPr>
                      <p:cNvCxnSpPr>
                        <a:cxnSpLocks/>
                        <a:stCxn id="1651" idx="0"/>
                        <a:endCxn id="165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639" name="Ellipse 1638">
                      <a:extLst>
                        <a:ext uri="{FF2B5EF4-FFF2-40B4-BE49-F238E27FC236}">
                          <a16:creationId xmlns:a16="http://schemas.microsoft.com/office/drawing/2014/main" id="{4D4171EB-2834-54F5-C9FF-A02BBE829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40" name="Ellipse 1639">
                      <a:extLst>
                        <a:ext uri="{FF2B5EF4-FFF2-40B4-BE49-F238E27FC236}">
                          <a16:creationId xmlns:a16="http://schemas.microsoft.com/office/drawing/2014/main" id="{9750CEC0-0270-093B-B0FB-9D37682D6D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641" name="Ellipse 1640">
                      <a:extLst>
                        <a:ext uri="{FF2B5EF4-FFF2-40B4-BE49-F238E27FC236}">
                          <a16:creationId xmlns:a16="http://schemas.microsoft.com/office/drawing/2014/main" id="{0DEB60A2-E437-320B-E7D0-23F29B9C1D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642" name="Gerader Verbinder 1641">
                      <a:extLst>
                        <a:ext uri="{FF2B5EF4-FFF2-40B4-BE49-F238E27FC236}">
                          <a16:creationId xmlns:a16="http://schemas.microsoft.com/office/drawing/2014/main" id="{D97393EF-8F2B-0A85-E1DC-E61ACB781024}"/>
                        </a:ext>
                      </a:extLst>
                    </p:cNvPr>
                    <p:cNvCxnSpPr>
                      <a:cxnSpLocks/>
                      <a:stCxn id="1652" idx="0"/>
                      <a:endCxn id="1640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3" name="Gerader Verbinder 1642">
                      <a:extLst>
                        <a:ext uri="{FF2B5EF4-FFF2-40B4-BE49-F238E27FC236}">
                          <a16:creationId xmlns:a16="http://schemas.microsoft.com/office/drawing/2014/main" id="{A791E6E1-7FED-A473-099B-427A8D15F90F}"/>
                        </a:ext>
                      </a:extLst>
                    </p:cNvPr>
                    <p:cNvCxnSpPr>
                      <a:cxnSpLocks/>
                      <a:stCxn id="1686" idx="0"/>
                      <a:endCxn id="1641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4" name="Gerader Verbinder 1643">
                      <a:extLst>
                        <a:ext uri="{FF2B5EF4-FFF2-40B4-BE49-F238E27FC236}">
                          <a16:creationId xmlns:a16="http://schemas.microsoft.com/office/drawing/2014/main" id="{EAF3E95A-F877-7189-ED3D-16CA22E6913F}"/>
                        </a:ext>
                      </a:extLst>
                    </p:cNvPr>
                    <p:cNvCxnSpPr>
                      <a:cxnSpLocks/>
                      <a:stCxn id="1639" idx="6"/>
                      <a:endCxn id="1662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3" name="Gruppieren 1492">
                    <a:extLst>
                      <a:ext uri="{FF2B5EF4-FFF2-40B4-BE49-F238E27FC236}">
                        <a16:creationId xmlns:a16="http://schemas.microsoft.com/office/drawing/2014/main" id="{9BA5446C-EE20-A379-7564-F3F5082C51A3}"/>
                      </a:ext>
                    </a:extLst>
                  </p:cNvPr>
                  <p:cNvGrpSpPr/>
                  <p:nvPr/>
                </p:nvGrpSpPr>
                <p:grpSpPr>
                  <a:xfrm>
                    <a:off x="330165" y="1974098"/>
                    <a:ext cx="1288462" cy="252326"/>
                    <a:chOff x="333086" y="2589334"/>
                    <a:chExt cx="1288462" cy="252326"/>
                  </a:xfrm>
                  <a:grpFill/>
                </p:grpSpPr>
                <p:grpSp>
                  <p:nvGrpSpPr>
                    <p:cNvPr id="1576" name="Gruppieren 1575">
                      <a:extLst>
                        <a:ext uri="{FF2B5EF4-FFF2-40B4-BE49-F238E27FC236}">
                          <a16:creationId xmlns:a16="http://schemas.microsoft.com/office/drawing/2014/main" id="{C922CAC1-01D5-232E-698F-BF3025252B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826" y="2790117"/>
                      <a:ext cx="1135261" cy="51543"/>
                      <a:chOff x="8125659" y="4019289"/>
                      <a:chExt cx="2991983" cy="135842"/>
                    </a:xfrm>
                    <a:grpFill/>
                  </p:grpSpPr>
                  <p:sp>
                    <p:nvSpPr>
                      <p:cNvPr id="1619" name="Additionszeichen 1618">
                        <a:extLst>
                          <a:ext uri="{FF2B5EF4-FFF2-40B4-BE49-F238E27FC236}">
                            <a16:creationId xmlns:a16="http://schemas.microsoft.com/office/drawing/2014/main" id="{D46C8D08-C252-4D57-D3CD-5BF3F2630F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5659" y="4044035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0" name="Additionszeichen 1619">
                        <a:extLst>
                          <a:ext uri="{FF2B5EF4-FFF2-40B4-BE49-F238E27FC236}">
                            <a16:creationId xmlns:a16="http://schemas.microsoft.com/office/drawing/2014/main" id="{4AD5A08F-D553-26DF-1D4E-8D662CE933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849" y="404344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1" name="Additionszeichen 1620">
                        <a:extLst>
                          <a:ext uri="{FF2B5EF4-FFF2-40B4-BE49-F238E27FC236}">
                            <a16:creationId xmlns:a16="http://schemas.microsoft.com/office/drawing/2014/main" id="{9ABEB123-96DB-1C1C-9345-6A09F802A9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8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2" name="Additionszeichen 1621">
                        <a:extLst>
                          <a:ext uri="{FF2B5EF4-FFF2-40B4-BE49-F238E27FC236}">
                            <a16:creationId xmlns:a16="http://schemas.microsoft.com/office/drawing/2014/main" id="{AE9DA3A8-E330-CA7E-5590-5558D8983D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3" name="Additionszeichen 1622">
                        <a:extLst>
                          <a:ext uri="{FF2B5EF4-FFF2-40B4-BE49-F238E27FC236}">
                            <a16:creationId xmlns:a16="http://schemas.microsoft.com/office/drawing/2014/main" id="{3D84E12A-B459-94DA-BCB9-1ECB4AE314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4" name="Additionszeichen 1623">
                        <a:extLst>
                          <a:ext uri="{FF2B5EF4-FFF2-40B4-BE49-F238E27FC236}">
                            <a16:creationId xmlns:a16="http://schemas.microsoft.com/office/drawing/2014/main" id="{50B2B6E2-BA59-6CA0-9471-D2DBD886F9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5" name="Additionszeichen 1624">
                        <a:extLst>
                          <a:ext uri="{FF2B5EF4-FFF2-40B4-BE49-F238E27FC236}">
                            <a16:creationId xmlns:a16="http://schemas.microsoft.com/office/drawing/2014/main" id="{0997B64B-3372-DB6E-DFBE-1B4074ECF1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6" name="Additionszeichen 1625">
                        <a:extLst>
                          <a:ext uri="{FF2B5EF4-FFF2-40B4-BE49-F238E27FC236}">
                            <a16:creationId xmlns:a16="http://schemas.microsoft.com/office/drawing/2014/main" id="{1C4E1EB8-19F3-6AD5-1C55-C1937C0A11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27" name="Additionszeichen 1626">
                        <a:extLst>
                          <a:ext uri="{FF2B5EF4-FFF2-40B4-BE49-F238E27FC236}">
                            <a16:creationId xmlns:a16="http://schemas.microsoft.com/office/drawing/2014/main" id="{7E8A1C64-234D-4A53-4364-20BD2FDF00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1599" y="4019289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628" name="Gerader Verbinder 1627">
                        <a:extLst>
                          <a:ext uri="{FF2B5EF4-FFF2-40B4-BE49-F238E27FC236}">
                            <a16:creationId xmlns:a16="http://schemas.microsoft.com/office/drawing/2014/main" id="{BD23BDFF-59EE-48E5-F4C2-B97185D78572}"/>
                          </a:ext>
                        </a:extLst>
                      </p:cNvPr>
                      <p:cNvCxnSpPr>
                        <a:cxnSpLocks/>
                        <a:stCxn id="1619" idx="0"/>
                        <a:endCxn id="1620" idx="2"/>
                      </p:cNvCxnSpPr>
                      <p:nvPr/>
                    </p:nvCxnSpPr>
                    <p:spPr>
                      <a:xfrm flipV="1">
                        <a:off x="8229442" y="4098997"/>
                        <a:ext cx="284266" cy="586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9" name="Gerader Verbinder 1628">
                        <a:extLst>
                          <a:ext uri="{FF2B5EF4-FFF2-40B4-BE49-F238E27FC236}">
                            <a16:creationId xmlns:a16="http://schemas.microsoft.com/office/drawing/2014/main" id="{E73C59A2-0EF5-D84F-840A-E13783EA62F1}"/>
                          </a:ext>
                        </a:extLst>
                      </p:cNvPr>
                      <p:cNvCxnSpPr>
                        <a:cxnSpLocks/>
                        <a:stCxn id="1620" idx="0"/>
                        <a:endCxn id="1621" idx="2"/>
                      </p:cNvCxnSpPr>
                      <p:nvPr/>
                    </p:nvCxnSpPr>
                    <p:spPr>
                      <a:xfrm flipV="1">
                        <a:off x="8601632" y="4074837"/>
                        <a:ext cx="295826" cy="2416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0" name="Gerader Verbinder 1629">
                        <a:extLst>
                          <a:ext uri="{FF2B5EF4-FFF2-40B4-BE49-F238E27FC236}">
                            <a16:creationId xmlns:a16="http://schemas.microsoft.com/office/drawing/2014/main" id="{84603601-35D4-35C2-DE38-1CDC359C1B70}"/>
                          </a:ext>
                        </a:extLst>
                      </p:cNvPr>
                      <p:cNvCxnSpPr>
                        <a:cxnSpLocks/>
                        <a:stCxn id="1621" idx="0"/>
                        <a:endCxn id="1627" idx="2"/>
                      </p:cNvCxnSpPr>
                      <p:nvPr/>
                    </p:nvCxnSpPr>
                    <p:spPr>
                      <a:xfrm>
                        <a:off x="8985382" y="4074837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1" name="Gerader Verbinder 1630">
                        <a:extLst>
                          <a:ext uri="{FF2B5EF4-FFF2-40B4-BE49-F238E27FC236}">
                            <a16:creationId xmlns:a16="http://schemas.microsoft.com/office/drawing/2014/main" id="{66B75A1A-F0B0-DC65-201C-4B9CA3E0ED2C}"/>
                          </a:ext>
                        </a:extLst>
                      </p:cNvPr>
                      <p:cNvCxnSpPr>
                        <a:cxnSpLocks/>
                        <a:stCxn id="1627" idx="0"/>
                        <a:endCxn id="1622" idx="2"/>
                      </p:cNvCxnSpPr>
                      <p:nvPr/>
                    </p:nvCxnSpPr>
                    <p:spPr>
                      <a:xfrm>
                        <a:off x="9345382" y="4074837"/>
                        <a:ext cx="236136" cy="16737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2" name="Gerader Verbinder 1631">
                        <a:extLst>
                          <a:ext uri="{FF2B5EF4-FFF2-40B4-BE49-F238E27FC236}">
                            <a16:creationId xmlns:a16="http://schemas.microsoft.com/office/drawing/2014/main" id="{E46098BE-8ADC-59C4-C400-DBB6D0C1D21E}"/>
                          </a:ext>
                        </a:extLst>
                      </p:cNvPr>
                      <p:cNvCxnSpPr>
                        <a:cxnSpLocks/>
                        <a:stCxn id="1622" idx="0"/>
                        <a:endCxn id="1623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3" name="Gerader Verbinder 1632">
                        <a:extLst>
                          <a:ext uri="{FF2B5EF4-FFF2-40B4-BE49-F238E27FC236}">
                            <a16:creationId xmlns:a16="http://schemas.microsoft.com/office/drawing/2014/main" id="{883B0DE0-8627-B078-85CA-481269AFCB4E}"/>
                          </a:ext>
                        </a:extLst>
                      </p:cNvPr>
                      <p:cNvCxnSpPr>
                        <a:cxnSpLocks/>
                        <a:stCxn id="1623" idx="0"/>
                        <a:endCxn id="1624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4" name="Gerader Verbinder 1633">
                        <a:extLst>
                          <a:ext uri="{FF2B5EF4-FFF2-40B4-BE49-F238E27FC236}">
                            <a16:creationId xmlns:a16="http://schemas.microsoft.com/office/drawing/2014/main" id="{B9016A92-30FC-FC50-3FF5-CA737E0228D3}"/>
                          </a:ext>
                        </a:extLst>
                      </p:cNvPr>
                      <p:cNvCxnSpPr>
                        <a:cxnSpLocks/>
                        <a:stCxn id="1624" idx="0"/>
                        <a:endCxn id="1625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5" name="Gerader Verbinder 1634">
                        <a:extLst>
                          <a:ext uri="{FF2B5EF4-FFF2-40B4-BE49-F238E27FC236}">
                            <a16:creationId xmlns:a16="http://schemas.microsoft.com/office/drawing/2014/main" id="{D3D7870A-6257-D989-5CA4-7512939DFD58}"/>
                          </a:ext>
                        </a:extLst>
                      </p:cNvPr>
                      <p:cNvCxnSpPr>
                        <a:cxnSpLocks/>
                        <a:stCxn id="1625" idx="0"/>
                        <a:endCxn id="1626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77" name="Gruppieren 1576">
                      <a:extLst>
                        <a:ext uri="{FF2B5EF4-FFF2-40B4-BE49-F238E27FC236}">
                          <a16:creationId xmlns:a16="http://schemas.microsoft.com/office/drawing/2014/main" id="{389C615F-2B66-021D-0811-1346BAB20D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25" y="2677317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602" name="Additionszeichen 1601">
                        <a:extLst>
                          <a:ext uri="{FF2B5EF4-FFF2-40B4-BE49-F238E27FC236}">
                            <a16:creationId xmlns:a16="http://schemas.microsoft.com/office/drawing/2014/main" id="{80E65041-0B44-CFF0-FB6D-CF87704DD0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03" name="Additionszeichen 1602">
                        <a:extLst>
                          <a:ext uri="{FF2B5EF4-FFF2-40B4-BE49-F238E27FC236}">
                            <a16:creationId xmlns:a16="http://schemas.microsoft.com/office/drawing/2014/main" id="{D6FD06AC-BD45-437D-D504-2EAABA9969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04" name="Additionszeichen 1603">
                        <a:extLst>
                          <a:ext uri="{FF2B5EF4-FFF2-40B4-BE49-F238E27FC236}">
                            <a16:creationId xmlns:a16="http://schemas.microsoft.com/office/drawing/2014/main" id="{0AC9F484-6EE5-7229-83D7-E33D35E7BB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05" name="Additionszeichen 1604">
                        <a:extLst>
                          <a:ext uri="{FF2B5EF4-FFF2-40B4-BE49-F238E27FC236}">
                            <a16:creationId xmlns:a16="http://schemas.microsoft.com/office/drawing/2014/main" id="{5BA91FDC-55B0-89A9-ADD1-FF5A1525C4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3318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06" name="Additionszeichen 1605">
                        <a:extLst>
                          <a:ext uri="{FF2B5EF4-FFF2-40B4-BE49-F238E27FC236}">
                            <a16:creationId xmlns:a16="http://schemas.microsoft.com/office/drawing/2014/main" id="{74339D7E-A20B-0745-D8C7-4FE117769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8116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07" name="Additionszeichen 1606">
                        <a:extLst>
                          <a:ext uri="{FF2B5EF4-FFF2-40B4-BE49-F238E27FC236}">
                            <a16:creationId xmlns:a16="http://schemas.microsoft.com/office/drawing/2014/main" id="{1DBD3DB1-28F5-047A-1682-F22F43DB7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08" name="Additionszeichen 1607">
                        <a:extLst>
                          <a:ext uri="{FF2B5EF4-FFF2-40B4-BE49-F238E27FC236}">
                            <a16:creationId xmlns:a16="http://schemas.microsoft.com/office/drawing/2014/main" id="{6E22AF00-45DC-47C4-DF24-A9793CBA8E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09" name="Additionszeichen 1608">
                        <a:extLst>
                          <a:ext uri="{FF2B5EF4-FFF2-40B4-BE49-F238E27FC236}">
                            <a16:creationId xmlns:a16="http://schemas.microsoft.com/office/drawing/2014/main" id="{2D0855F2-35C4-7F90-A1C1-74655ECDF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610" name="Additionszeichen 1609">
                        <a:extLst>
                          <a:ext uri="{FF2B5EF4-FFF2-40B4-BE49-F238E27FC236}">
                            <a16:creationId xmlns:a16="http://schemas.microsoft.com/office/drawing/2014/main" id="{B633D194-1A8F-B4E2-C65F-EDA3FB83D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611" name="Gerader Verbinder 1610">
                        <a:extLst>
                          <a:ext uri="{FF2B5EF4-FFF2-40B4-BE49-F238E27FC236}">
                            <a16:creationId xmlns:a16="http://schemas.microsoft.com/office/drawing/2014/main" id="{5EC76A6B-9C98-FA05-6CA1-DAC403CBCC9A}"/>
                          </a:ext>
                        </a:extLst>
                      </p:cNvPr>
                      <p:cNvCxnSpPr>
                        <a:cxnSpLocks/>
                        <a:stCxn id="1602" idx="0"/>
                        <a:endCxn id="1603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2" name="Gerader Verbinder 1611">
                        <a:extLst>
                          <a:ext uri="{FF2B5EF4-FFF2-40B4-BE49-F238E27FC236}">
                            <a16:creationId xmlns:a16="http://schemas.microsoft.com/office/drawing/2014/main" id="{169D3706-D852-170C-F361-FF7CF1216789}"/>
                          </a:ext>
                        </a:extLst>
                      </p:cNvPr>
                      <p:cNvCxnSpPr>
                        <a:cxnSpLocks/>
                        <a:stCxn id="1603" idx="0"/>
                        <a:endCxn id="1610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3" name="Gerader Verbinder 1612">
                        <a:extLst>
                          <a:ext uri="{FF2B5EF4-FFF2-40B4-BE49-F238E27FC236}">
                            <a16:creationId xmlns:a16="http://schemas.microsoft.com/office/drawing/2014/main" id="{694B3ED5-4800-784B-F49D-C3550F0AC4E6}"/>
                          </a:ext>
                        </a:extLst>
                      </p:cNvPr>
                      <p:cNvCxnSpPr>
                        <a:cxnSpLocks/>
                        <a:stCxn id="1610" idx="0"/>
                        <a:endCxn id="1604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4" name="Gerader Verbinder 1613">
                        <a:extLst>
                          <a:ext uri="{FF2B5EF4-FFF2-40B4-BE49-F238E27FC236}">
                            <a16:creationId xmlns:a16="http://schemas.microsoft.com/office/drawing/2014/main" id="{E785FEC9-EA4A-1E67-E933-64563CC9407A}"/>
                          </a:ext>
                        </a:extLst>
                      </p:cNvPr>
                      <p:cNvCxnSpPr>
                        <a:cxnSpLocks/>
                        <a:stCxn id="1604" idx="0"/>
                        <a:endCxn id="1605" idx="2"/>
                      </p:cNvCxnSpPr>
                      <p:nvPr/>
                    </p:nvCxnSpPr>
                    <p:spPr>
                      <a:xfrm>
                        <a:off x="9669442" y="4091574"/>
                        <a:ext cx="279735" cy="451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5" name="Gerader Verbinder 1614">
                        <a:extLst>
                          <a:ext uri="{FF2B5EF4-FFF2-40B4-BE49-F238E27FC236}">
                            <a16:creationId xmlns:a16="http://schemas.microsoft.com/office/drawing/2014/main" id="{61F3803E-0E58-1544-BA75-4325B19795B2}"/>
                          </a:ext>
                        </a:extLst>
                      </p:cNvPr>
                      <p:cNvCxnSpPr>
                        <a:cxnSpLocks/>
                        <a:stCxn id="1605" idx="0"/>
                        <a:endCxn id="1606" idx="2"/>
                      </p:cNvCxnSpPr>
                      <p:nvPr/>
                    </p:nvCxnSpPr>
                    <p:spPr>
                      <a:xfrm>
                        <a:off x="10037101" y="4136708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6" name="Gerader Verbinder 1615">
                        <a:extLst>
                          <a:ext uri="{FF2B5EF4-FFF2-40B4-BE49-F238E27FC236}">
                            <a16:creationId xmlns:a16="http://schemas.microsoft.com/office/drawing/2014/main" id="{1FDDC5A8-9E4A-06F5-492A-DCBFE2F0A265}"/>
                          </a:ext>
                        </a:extLst>
                      </p:cNvPr>
                      <p:cNvCxnSpPr>
                        <a:cxnSpLocks/>
                        <a:stCxn id="1606" idx="0"/>
                        <a:endCxn id="1607" idx="2"/>
                      </p:cNvCxnSpPr>
                      <p:nvPr/>
                    </p:nvCxnSpPr>
                    <p:spPr>
                      <a:xfrm flipV="1">
                        <a:off x="10389442" y="4089134"/>
                        <a:ext cx="264417" cy="4757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7" name="Gerader Verbinder 1616">
                        <a:extLst>
                          <a:ext uri="{FF2B5EF4-FFF2-40B4-BE49-F238E27FC236}">
                            <a16:creationId xmlns:a16="http://schemas.microsoft.com/office/drawing/2014/main" id="{F0AD16CC-8462-105C-FFCA-C185401D303C}"/>
                          </a:ext>
                        </a:extLst>
                      </p:cNvPr>
                      <p:cNvCxnSpPr>
                        <a:cxnSpLocks/>
                        <a:stCxn id="1607" idx="0"/>
                        <a:endCxn id="1608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8" name="Gerader Verbinder 1617">
                        <a:extLst>
                          <a:ext uri="{FF2B5EF4-FFF2-40B4-BE49-F238E27FC236}">
                            <a16:creationId xmlns:a16="http://schemas.microsoft.com/office/drawing/2014/main" id="{49E2C8E5-BD95-D5CB-8AFC-71002382DFA4}"/>
                          </a:ext>
                        </a:extLst>
                      </p:cNvPr>
                      <p:cNvCxnSpPr>
                        <a:cxnSpLocks/>
                        <a:stCxn id="1608" idx="0"/>
                        <a:endCxn id="1609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78" name="Gruppieren 1577">
                      <a:extLst>
                        <a:ext uri="{FF2B5EF4-FFF2-40B4-BE49-F238E27FC236}">
                          <a16:creationId xmlns:a16="http://schemas.microsoft.com/office/drawing/2014/main" id="{182218FA-A3C9-29E3-56F2-A585FFE443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086" y="2589334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585" name="Additionszeichen 1584">
                        <a:extLst>
                          <a:ext uri="{FF2B5EF4-FFF2-40B4-BE49-F238E27FC236}">
                            <a16:creationId xmlns:a16="http://schemas.microsoft.com/office/drawing/2014/main" id="{D33A0DE2-4E50-1991-54F7-D79905B1E9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86" name="Additionszeichen 1585">
                        <a:extLst>
                          <a:ext uri="{FF2B5EF4-FFF2-40B4-BE49-F238E27FC236}">
                            <a16:creationId xmlns:a16="http://schemas.microsoft.com/office/drawing/2014/main" id="{63FE3A25-9ADA-5625-E19C-00C471D5A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87" name="Additionszeichen 1586">
                        <a:extLst>
                          <a:ext uri="{FF2B5EF4-FFF2-40B4-BE49-F238E27FC236}">
                            <a16:creationId xmlns:a16="http://schemas.microsoft.com/office/drawing/2014/main" id="{6E5C7F5D-EEB0-8B7B-A83C-04F0FBD7D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88" name="Additionszeichen 1587">
                        <a:extLst>
                          <a:ext uri="{FF2B5EF4-FFF2-40B4-BE49-F238E27FC236}">
                            <a16:creationId xmlns:a16="http://schemas.microsoft.com/office/drawing/2014/main" id="{F57C2C63-A58A-1D6D-BD1E-7D55E9D92D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89" name="Additionszeichen 1588">
                        <a:extLst>
                          <a:ext uri="{FF2B5EF4-FFF2-40B4-BE49-F238E27FC236}">
                            <a16:creationId xmlns:a16="http://schemas.microsoft.com/office/drawing/2014/main" id="{5BB8BF13-2813-0EF7-F94F-D1F83412DB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90" name="Additionszeichen 1589">
                        <a:extLst>
                          <a:ext uri="{FF2B5EF4-FFF2-40B4-BE49-F238E27FC236}">
                            <a16:creationId xmlns:a16="http://schemas.microsoft.com/office/drawing/2014/main" id="{061A9233-367F-3CA1-B6E3-F62359ED41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91" name="Additionszeichen 1590">
                        <a:extLst>
                          <a:ext uri="{FF2B5EF4-FFF2-40B4-BE49-F238E27FC236}">
                            <a16:creationId xmlns:a16="http://schemas.microsoft.com/office/drawing/2014/main" id="{D3835F8F-916C-3ED2-01DA-25DAF1D3D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92" name="Additionszeichen 1591">
                        <a:extLst>
                          <a:ext uri="{FF2B5EF4-FFF2-40B4-BE49-F238E27FC236}">
                            <a16:creationId xmlns:a16="http://schemas.microsoft.com/office/drawing/2014/main" id="{B6FC1B05-0776-5048-3135-12ADCB0022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93" name="Additionszeichen 1592">
                        <a:extLst>
                          <a:ext uri="{FF2B5EF4-FFF2-40B4-BE49-F238E27FC236}">
                            <a16:creationId xmlns:a16="http://schemas.microsoft.com/office/drawing/2014/main" id="{12B26436-9848-46EA-A620-2F873E720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594" name="Gerader Verbinder 1593">
                        <a:extLst>
                          <a:ext uri="{FF2B5EF4-FFF2-40B4-BE49-F238E27FC236}">
                            <a16:creationId xmlns:a16="http://schemas.microsoft.com/office/drawing/2014/main" id="{701948E4-5482-61FA-7805-0A758B2BC904}"/>
                          </a:ext>
                        </a:extLst>
                      </p:cNvPr>
                      <p:cNvCxnSpPr>
                        <a:cxnSpLocks/>
                        <a:stCxn id="1585" idx="0"/>
                        <a:endCxn id="158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5" name="Gerader Verbinder 1594">
                        <a:extLst>
                          <a:ext uri="{FF2B5EF4-FFF2-40B4-BE49-F238E27FC236}">
                            <a16:creationId xmlns:a16="http://schemas.microsoft.com/office/drawing/2014/main" id="{8785C041-312B-E7A2-32B5-D4F6AED61D4A}"/>
                          </a:ext>
                        </a:extLst>
                      </p:cNvPr>
                      <p:cNvCxnSpPr>
                        <a:cxnSpLocks/>
                        <a:stCxn id="1586" idx="0"/>
                        <a:endCxn id="159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6" name="Gerader Verbinder 1595">
                        <a:extLst>
                          <a:ext uri="{FF2B5EF4-FFF2-40B4-BE49-F238E27FC236}">
                            <a16:creationId xmlns:a16="http://schemas.microsoft.com/office/drawing/2014/main" id="{85A45B29-5F41-243D-644D-A2D39CF9764A}"/>
                          </a:ext>
                        </a:extLst>
                      </p:cNvPr>
                      <p:cNvCxnSpPr>
                        <a:cxnSpLocks/>
                        <a:stCxn id="1593" idx="0"/>
                        <a:endCxn id="158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7" name="Gerader Verbinder 1596">
                        <a:extLst>
                          <a:ext uri="{FF2B5EF4-FFF2-40B4-BE49-F238E27FC236}">
                            <a16:creationId xmlns:a16="http://schemas.microsoft.com/office/drawing/2014/main" id="{A5CEB245-6741-4893-E7D5-C1305A572038}"/>
                          </a:ext>
                        </a:extLst>
                      </p:cNvPr>
                      <p:cNvCxnSpPr>
                        <a:cxnSpLocks/>
                        <a:stCxn id="1587" idx="0"/>
                        <a:endCxn id="158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8" name="Gerader Verbinder 1597">
                        <a:extLst>
                          <a:ext uri="{FF2B5EF4-FFF2-40B4-BE49-F238E27FC236}">
                            <a16:creationId xmlns:a16="http://schemas.microsoft.com/office/drawing/2014/main" id="{87EC8C91-21FC-8B78-1B0B-905D4D45A565}"/>
                          </a:ext>
                        </a:extLst>
                      </p:cNvPr>
                      <p:cNvCxnSpPr>
                        <a:cxnSpLocks/>
                        <a:stCxn id="1588" idx="0"/>
                        <a:endCxn id="158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9" name="Gerader Verbinder 1598">
                        <a:extLst>
                          <a:ext uri="{FF2B5EF4-FFF2-40B4-BE49-F238E27FC236}">
                            <a16:creationId xmlns:a16="http://schemas.microsoft.com/office/drawing/2014/main" id="{E5456EAA-16C7-B012-1193-9033147D6E71}"/>
                          </a:ext>
                        </a:extLst>
                      </p:cNvPr>
                      <p:cNvCxnSpPr>
                        <a:cxnSpLocks/>
                        <a:stCxn id="1589" idx="0"/>
                        <a:endCxn id="159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00" name="Gerader Verbinder 1599">
                        <a:extLst>
                          <a:ext uri="{FF2B5EF4-FFF2-40B4-BE49-F238E27FC236}">
                            <a16:creationId xmlns:a16="http://schemas.microsoft.com/office/drawing/2014/main" id="{AC45BF43-463E-9850-BC41-F9500C2E2D68}"/>
                          </a:ext>
                        </a:extLst>
                      </p:cNvPr>
                      <p:cNvCxnSpPr>
                        <a:cxnSpLocks/>
                        <a:stCxn id="1590" idx="0"/>
                        <a:endCxn id="159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01" name="Gerader Verbinder 1600">
                        <a:extLst>
                          <a:ext uri="{FF2B5EF4-FFF2-40B4-BE49-F238E27FC236}">
                            <a16:creationId xmlns:a16="http://schemas.microsoft.com/office/drawing/2014/main" id="{BA77B3E9-9CC0-6E0B-9CDF-8A19CE8CAE35}"/>
                          </a:ext>
                        </a:extLst>
                      </p:cNvPr>
                      <p:cNvCxnSpPr>
                        <a:cxnSpLocks/>
                        <a:stCxn id="1591" idx="0"/>
                        <a:endCxn id="159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79" name="Ellipse 1578">
                      <a:extLst>
                        <a:ext uri="{FF2B5EF4-FFF2-40B4-BE49-F238E27FC236}">
                          <a16:creationId xmlns:a16="http://schemas.microsoft.com/office/drawing/2014/main" id="{487235E7-AF58-D6F0-139C-9CAFC87A6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51" y="2707364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80" name="Ellipse 1579">
                      <a:extLst>
                        <a:ext uri="{FF2B5EF4-FFF2-40B4-BE49-F238E27FC236}">
                          <a16:creationId xmlns:a16="http://schemas.microsoft.com/office/drawing/2014/main" id="{DBA5DB39-2161-435C-71AA-B549F99D56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9506" y="25907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81" name="Ellipse 1580">
                      <a:extLst>
                        <a:ext uri="{FF2B5EF4-FFF2-40B4-BE49-F238E27FC236}">
                          <a16:creationId xmlns:a16="http://schemas.microsoft.com/office/drawing/2014/main" id="{705102F7-A7EB-E9A0-132A-5E6220EF9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76152" y="2792838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582" name="Gerader Verbinder 1581">
                      <a:extLst>
                        <a:ext uri="{FF2B5EF4-FFF2-40B4-BE49-F238E27FC236}">
                          <a16:creationId xmlns:a16="http://schemas.microsoft.com/office/drawing/2014/main" id="{D6643C8A-A871-D2B7-E668-2FB97D722704}"/>
                        </a:ext>
                      </a:extLst>
                    </p:cNvPr>
                    <p:cNvCxnSpPr>
                      <a:cxnSpLocks/>
                      <a:stCxn id="1592" idx="0"/>
                      <a:endCxn id="1580" idx="2"/>
                    </p:cNvCxnSpPr>
                    <p:nvPr/>
                  </p:nvCxnSpPr>
                  <p:spPr>
                    <a:xfrm>
                      <a:off x="1463734" y="2610411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3" name="Gerader Verbinder 1582">
                      <a:extLst>
                        <a:ext uri="{FF2B5EF4-FFF2-40B4-BE49-F238E27FC236}">
                          <a16:creationId xmlns:a16="http://schemas.microsoft.com/office/drawing/2014/main" id="{38121145-71C7-B1DB-580F-ECD380247BFC}"/>
                        </a:ext>
                      </a:extLst>
                    </p:cNvPr>
                    <p:cNvCxnSpPr>
                      <a:cxnSpLocks/>
                      <a:stCxn id="1626" idx="0"/>
                      <a:endCxn id="1581" idx="2"/>
                    </p:cNvCxnSpPr>
                    <p:nvPr/>
                  </p:nvCxnSpPr>
                  <p:spPr>
                    <a:xfrm flipV="1">
                      <a:off x="1471070" y="2813915"/>
                      <a:ext cx="105082" cy="270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4" name="Gerader Verbinder 1583">
                      <a:extLst>
                        <a:ext uri="{FF2B5EF4-FFF2-40B4-BE49-F238E27FC236}">
                          <a16:creationId xmlns:a16="http://schemas.microsoft.com/office/drawing/2014/main" id="{E69D73FD-8F63-14E1-7B0C-5E5E9F47A8F4}"/>
                        </a:ext>
                      </a:extLst>
                    </p:cNvPr>
                    <p:cNvCxnSpPr>
                      <a:cxnSpLocks/>
                      <a:stCxn id="1579" idx="6"/>
                      <a:endCxn id="1602" idx="2"/>
                    </p:cNvCxnSpPr>
                    <p:nvPr/>
                  </p:nvCxnSpPr>
                  <p:spPr>
                    <a:xfrm flipV="1">
                      <a:off x="384647" y="2726046"/>
                      <a:ext cx="101295" cy="2395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4" name="Gruppieren 1493">
                    <a:extLst>
                      <a:ext uri="{FF2B5EF4-FFF2-40B4-BE49-F238E27FC236}">
                        <a16:creationId xmlns:a16="http://schemas.microsoft.com/office/drawing/2014/main" id="{E1AF532C-9A6D-8963-A49A-B79EEAB9DE0A}"/>
                      </a:ext>
                    </a:extLst>
                  </p:cNvPr>
                  <p:cNvGrpSpPr/>
                  <p:nvPr/>
                </p:nvGrpSpPr>
                <p:grpSpPr>
                  <a:xfrm>
                    <a:off x="335878" y="1872708"/>
                    <a:ext cx="1135261" cy="51543"/>
                    <a:chOff x="8125659" y="4019289"/>
                    <a:chExt cx="2991983" cy="135842"/>
                  </a:xfrm>
                  <a:grpFill/>
                </p:grpSpPr>
                <p:sp>
                  <p:nvSpPr>
                    <p:cNvPr id="1559" name="Additionszeichen 1558">
                      <a:extLst>
                        <a:ext uri="{FF2B5EF4-FFF2-40B4-BE49-F238E27FC236}">
                          <a16:creationId xmlns:a16="http://schemas.microsoft.com/office/drawing/2014/main" id="{155AB36E-C234-DB11-0BD4-7B0BB288B3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5659" y="4044035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0" name="Additionszeichen 1559">
                      <a:extLst>
                        <a:ext uri="{FF2B5EF4-FFF2-40B4-BE49-F238E27FC236}">
                          <a16:creationId xmlns:a16="http://schemas.microsoft.com/office/drawing/2014/main" id="{FAC31B4D-932B-E065-B232-9A305C6059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7849" y="404344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1" name="Additionszeichen 1560">
                      <a:extLst>
                        <a:ext uri="{FF2B5EF4-FFF2-40B4-BE49-F238E27FC236}">
                          <a16:creationId xmlns:a16="http://schemas.microsoft.com/office/drawing/2014/main" id="{AF629A62-3394-42C9-B8B0-16681C235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1599" y="401928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2" name="Additionszeichen 1561">
                      <a:extLst>
                        <a:ext uri="{FF2B5EF4-FFF2-40B4-BE49-F238E27FC236}">
                          <a16:creationId xmlns:a16="http://schemas.microsoft.com/office/drawing/2014/main" id="{C6E803EA-AAFC-9BDC-A5E7-A8738A99CC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5659" y="403602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3" name="Additionszeichen 1562">
                      <a:extLst>
                        <a:ext uri="{FF2B5EF4-FFF2-40B4-BE49-F238E27FC236}">
                          <a16:creationId xmlns:a16="http://schemas.microsoft.com/office/drawing/2014/main" id="{A92BFCA0-6CC0-C989-262C-625CB04B2E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4" name="Additionszeichen 1563">
                      <a:extLst>
                        <a:ext uri="{FF2B5EF4-FFF2-40B4-BE49-F238E27FC236}">
                          <a16:creationId xmlns:a16="http://schemas.microsoft.com/office/drawing/2014/main" id="{1D3D8AE1-450C-A6CC-3149-B57646D829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5" name="Additionszeichen 1564">
                      <a:extLst>
                        <a:ext uri="{FF2B5EF4-FFF2-40B4-BE49-F238E27FC236}">
                          <a16:creationId xmlns:a16="http://schemas.microsoft.com/office/drawing/2014/main" id="{782BC3A5-1456-A5CD-D0AC-43114FFD1C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6" name="Additionszeichen 1565">
                      <a:extLst>
                        <a:ext uri="{FF2B5EF4-FFF2-40B4-BE49-F238E27FC236}">
                          <a16:creationId xmlns:a16="http://schemas.microsoft.com/office/drawing/2014/main" id="{EAD43020-A521-CF57-9DA2-5B63DC2F9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67" name="Additionszeichen 1566">
                      <a:extLst>
                        <a:ext uri="{FF2B5EF4-FFF2-40B4-BE49-F238E27FC236}">
                          <a16:creationId xmlns:a16="http://schemas.microsoft.com/office/drawing/2014/main" id="{755EDB29-3B07-F126-A56D-0A8CEB21D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1599" y="4019289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1568" name="Gerader Verbinder 1567">
                      <a:extLst>
                        <a:ext uri="{FF2B5EF4-FFF2-40B4-BE49-F238E27FC236}">
                          <a16:creationId xmlns:a16="http://schemas.microsoft.com/office/drawing/2014/main" id="{6A01DD8B-3D55-FFC4-1D12-1C85D15E6FE2}"/>
                        </a:ext>
                      </a:extLst>
                    </p:cNvPr>
                    <p:cNvCxnSpPr>
                      <a:cxnSpLocks/>
                      <a:stCxn id="1559" idx="0"/>
                      <a:endCxn id="1560" idx="2"/>
                    </p:cNvCxnSpPr>
                    <p:nvPr/>
                  </p:nvCxnSpPr>
                  <p:spPr>
                    <a:xfrm flipV="1">
                      <a:off x="8229442" y="4098997"/>
                      <a:ext cx="284266" cy="58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9" name="Gerader Verbinder 1568">
                      <a:extLst>
                        <a:ext uri="{FF2B5EF4-FFF2-40B4-BE49-F238E27FC236}">
                          <a16:creationId xmlns:a16="http://schemas.microsoft.com/office/drawing/2014/main" id="{9CB790C4-A6CC-23BB-DB8D-3A418214A249}"/>
                        </a:ext>
                      </a:extLst>
                    </p:cNvPr>
                    <p:cNvCxnSpPr>
                      <a:cxnSpLocks/>
                      <a:stCxn id="1560" idx="0"/>
                      <a:endCxn id="1561" idx="2"/>
                    </p:cNvCxnSpPr>
                    <p:nvPr/>
                  </p:nvCxnSpPr>
                  <p:spPr>
                    <a:xfrm flipV="1">
                      <a:off x="8601632" y="4074837"/>
                      <a:ext cx="295826" cy="2416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0" name="Gerader Verbinder 1569">
                      <a:extLst>
                        <a:ext uri="{FF2B5EF4-FFF2-40B4-BE49-F238E27FC236}">
                          <a16:creationId xmlns:a16="http://schemas.microsoft.com/office/drawing/2014/main" id="{227C36DE-78AD-BDF8-A3BB-CBE4CC9BE855}"/>
                        </a:ext>
                      </a:extLst>
                    </p:cNvPr>
                    <p:cNvCxnSpPr>
                      <a:cxnSpLocks/>
                      <a:stCxn id="1561" idx="0"/>
                      <a:endCxn id="1567" idx="2"/>
                    </p:cNvCxnSpPr>
                    <p:nvPr/>
                  </p:nvCxnSpPr>
                  <p:spPr>
                    <a:xfrm>
                      <a:off x="8985382" y="4074837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1" name="Gerader Verbinder 1570">
                      <a:extLst>
                        <a:ext uri="{FF2B5EF4-FFF2-40B4-BE49-F238E27FC236}">
                          <a16:creationId xmlns:a16="http://schemas.microsoft.com/office/drawing/2014/main" id="{0DC49223-765C-2B61-1C17-A836E655ABD5}"/>
                        </a:ext>
                      </a:extLst>
                    </p:cNvPr>
                    <p:cNvCxnSpPr>
                      <a:cxnSpLocks/>
                      <a:stCxn id="1567" idx="0"/>
                      <a:endCxn id="1562" idx="2"/>
                    </p:cNvCxnSpPr>
                    <p:nvPr/>
                  </p:nvCxnSpPr>
                  <p:spPr>
                    <a:xfrm>
                      <a:off x="9345382" y="4074837"/>
                      <a:ext cx="236136" cy="167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2" name="Gerader Verbinder 1571">
                      <a:extLst>
                        <a:ext uri="{FF2B5EF4-FFF2-40B4-BE49-F238E27FC236}">
                          <a16:creationId xmlns:a16="http://schemas.microsoft.com/office/drawing/2014/main" id="{35F4D854-BE6D-B45E-451C-0C887CBCBBAE}"/>
                        </a:ext>
                      </a:extLst>
                    </p:cNvPr>
                    <p:cNvCxnSpPr>
                      <a:cxnSpLocks/>
                      <a:stCxn id="1562" idx="0"/>
                      <a:endCxn id="1563" idx="2"/>
                    </p:cNvCxnSpPr>
                    <p:nvPr/>
                  </p:nvCxnSpPr>
                  <p:spPr>
                    <a:xfrm flipV="1">
                      <a:off x="9669442" y="4089134"/>
                      <a:ext cx="272076" cy="244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3" name="Gerader Verbinder 1572">
                      <a:extLst>
                        <a:ext uri="{FF2B5EF4-FFF2-40B4-BE49-F238E27FC236}">
                          <a16:creationId xmlns:a16="http://schemas.microsoft.com/office/drawing/2014/main" id="{BA040BCE-C7C7-E553-337E-36DA74C3FFCE}"/>
                        </a:ext>
                      </a:extLst>
                    </p:cNvPr>
                    <p:cNvCxnSpPr>
                      <a:cxnSpLocks/>
                      <a:stCxn id="1563" idx="0"/>
                      <a:endCxn id="1564" idx="2"/>
                    </p:cNvCxnSpPr>
                    <p:nvPr/>
                  </p:nvCxnSpPr>
                  <p:spPr>
                    <a:xfrm>
                      <a:off x="10029442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4" name="Gerader Verbinder 1573">
                      <a:extLst>
                        <a:ext uri="{FF2B5EF4-FFF2-40B4-BE49-F238E27FC236}">
                          <a16:creationId xmlns:a16="http://schemas.microsoft.com/office/drawing/2014/main" id="{33D23FD8-5710-F06C-8B71-A347A9910709}"/>
                        </a:ext>
                      </a:extLst>
                    </p:cNvPr>
                    <p:cNvCxnSpPr>
                      <a:cxnSpLocks/>
                      <a:stCxn id="1564" idx="0"/>
                      <a:endCxn id="1565" idx="2"/>
                    </p:cNvCxnSpPr>
                    <p:nvPr/>
                  </p:nvCxnSpPr>
                  <p:spPr>
                    <a:xfrm>
                      <a:off x="10389442" y="4089134"/>
                      <a:ext cx="264417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5" name="Gerader Verbinder 1574">
                      <a:extLst>
                        <a:ext uri="{FF2B5EF4-FFF2-40B4-BE49-F238E27FC236}">
                          <a16:creationId xmlns:a16="http://schemas.microsoft.com/office/drawing/2014/main" id="{F1D8D8DB-7817-C2B3-8146-E94272338057}"/>
                        </a:ext>
                      </a:extLst>
                    </p:cNvPr>
                    <p:cNvCxnSpPr>
                      <a:cxnSpLocks/>
                      <a:stCxn id="1565" idx="0"/>
                      <a:endCxn id="1566" idx="2"/>
                    </p:cNvCxnSpPr>
                    <p:nvPr/>
                  </p:nvCxnSpPr>
                  <p:spPr>
                    <a:xfrm>
                      <a:off x="10741783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95" name="Gruppieren 1494">
                    <a:extLst>
                      <a:ext uri="{FF2B5EF4-FFF2-40B4-BE49-F238E27FC236}">
                        <a16:creationId xmlns:a16="http://schemas.microsoft.com/office/drawing/2014/main" id="{1560E19F-A1C7-9771-A864-05A7045D18D7}"/>
                      </a:ext>
                    </a:extLst>
                  </p:cNvPr>
                  <p:cNvGrpSpPr/>
                  <p:nvPr/>
                </p:nvGrpSpPr>
                <p:grpSpPr>
                  <a:xfrm>
                    <a:off x="473977" y="1759908"/>
                    <a:ext cx="1136665" cy="69806"/>
                    <a:chOff x="8489618" y="4033586"/>
                    <a:chExt cx="2995683" cy="183973"/>
                  </a:xfrm>
                  <a:grpFill/>
                </p:grpSpPr>
                <p:sp>
                  <p:nvSpPr>
                    <p:cNvPr id="1542" name="Additionszeichen 1541">
                      <a:extLst>
                        <a:ext uri="{FF2B5EF4-FFF2-40B4-BE49-F238E27FC236}">
                          <a16:creationId xmlns:a16="http://schemas.microsoft.com/office/drawing/2014/main" id="{50ED3D64-62E6-D47F-B398-5E39535340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9618" y="4106463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43" name="Additionszeichen 1542">
                      <a:extLst>
                        <a:ext uri="{FF2B5EF4-FFF2-40B4-BE49-F238E27FC236}">
                          <a16:creationId xmlns:a16="http://schemas.microsoft.com/office/drawing/2014/main" id="{D765E4C2-29B9-1B53-A288-F776F892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8007" y="409364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44" name="Additionszeichen 1543">
                      <a:extLst>
                        <a:ext uri="{FF2B5EF4-FFF2-40B4-BE49-F238E27FC236}">
                          <a16:creationId xmlns:a16="http://schemas.microsoft.com/office/drawing/2014/main" id="{1B85510D-8D43-7E23-3B44-BEB8DCA34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5659" y="403602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45" name="Additionszeichen 1544">
                      <a:extLst>
                        <a:ext uri="{FF2B5EF4-FFF2-40B4-BE49-F238E27FC236}">
                          <a16:creationId xmlns:a16="http://schemas.microsoft.com/office/drawing/2014/main" id="{169A0EA8-6834-074D-B455-7C9AAFBF2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3318" y="408116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46" name="Additionszeichen 1545">
                      <a:extLst>
                        <a:ext uri="{FF2B5EF4-FFF2-40B4-BE49-F238E27FC236}">
                          <a16:creationId xmlns:a16="http://schemas.microsoft.com/office/drawing/2014/main" id="{1FEBB329-1E3E-5E2C-4CCE-DBC26D4FC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5659" y="4081160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47" name="Additionszeichen 1546">
                      <a:extLst>
                        <a:ext uri="{FF2B5EF4-FFF2-40B4-BE49-F238E27FC236}">
                          <a16:creationId xmlns:a16="http://schemas.microsoft.com/office/drawing/2014/main" id="{E01F2623-1B0B-BEB4-0840-258FA68170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48" name="Additionszeichen 1547">
                      <a:extLst>
                        <a:ext uri="{FF2B5EF4-FFF2-40B4-BE49-F238E27FC236}">
                          <a16:creationId xmlns:a16="http://schemas.microsoft.com/office/drawing/2014/main" id="{46ABECCF-F8B0-E42C-042C-7CEFDA947E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8000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49" name="Additionszeichen 1548">
                      <a:extLst>
                        <a:ext uri="{FF2B5EF4-FFF2-40B4-BE49-F238E27FC236}">
                          <a16:creationId xmlns:a16="http://schemas.microsoft.com/office/drawing/2014/main" id="{73DC44C5-235F-96E0-80A5-611C857C7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5659" y="403358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550" name="Additionszeichen 1549">
                      <a:extLst>
                        <a:ext uri="{FF2B5EF4-FFF2-40B4-BE49-F238E27FC236}">
                          <a16:creationId xmlns:a16="http://schemas.microsoft.com/office/drawing/2014/main" id="{BAD43C0B-B430-11F0-0B46-5D4E542DE4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1082" y="4065906"/>
                      <a:ext cx="119642" cy="111096"/>
                    </a:xfrm>
                    <a:prstGeom prst="mathPlus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cxnSp>
                  <p:nvCxnSpPr>
                    <p:cNvPr id="1551" name="Gerader Verbinder 1550">
                      <a:extLst>
                        <a:ext uri="{FF2B5EF4-FFF2-40B4-BE49-F238E27FC236}">
                          <a16:creationId xmlns:a16="http://schemas.microsoft.com/office/drawing/2014/main" id="{71EF821D-C1C5-D40F-AA45-AB56D2567C98}"/>
                        </a:ext>
                      </a:extLst>
                    </p:cNvPr>
                    <p:cNvCxnSpPr>
                      <a:cxnSpLocks/>
                      <a:stCxn id="1542" idx="0"/>
                      <a:endCxn id="1543" idx="2"/>
                    </p:cNvCxnSpPr>
                    <p:nvPr/>
                  </p:nvCxnSpPr>
                  <p:spPr>
                    <a:xfrm flipV="1">
                      <a:off x="8593401" y="4149188"/>
                      <a:ext cx="280465" cy="12823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2" name="Gerader Verbinder 1551">
                      <a:extLst>
                        <a:ext uri="{FF2B5EF4-FFF2-40B4-BE49-F238E27FC236}">
                          <a16:creationId xmlns:a16="http://schemas.microsoft.com/office/drawing/2014/main" id="{A74C64C0-A1C1-E2DE-341F-A61B398631A0}"/>
                        </a:ext>
                      </a:extLst>
                    </p:cNvPr>
                    <p:cNvCxnSpPr>
                      <a:cxnSpLocks/>
                      <a:stCxn id="1543" idx="0"/>
                      <a:endCxn id="1550" idx="2"/>
                    </p:cNvCxnSpPr>
                    <p:nvPr/>
                  </p:nvCxnSpPr>
                  <p:spPr>
                    <a:xfrm flipV="1">
                      <a:off x="8961790" y="4121454"/>
                      <a:ext cx="265151" cy="2773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3" name="Gerader Verbinder 1552">
                      <a:extLst>
                        <a:ext uri="{FF2B5EF4-FFF2-40B4-BE49-F238E27FC236}">
                          <a16:creationId xmlns:a16="http://schemas.microsoft.com/office/drawing/2014/main" id="{99ED5633-BAB2-AB50-E1C3-CAE2B26B90C3}"/>
                        </a:ext>
                      </a:extLst>
                    </p:cNvPr>
                    <p:cNvCxnSpPr>
                      <a:cxnSpLocks/>
                      <a:stCxn id="1550" idx="0"/>
                      <a:endCxn id="1544" idx="2"/>
                    </p:cNvCxnSpPr>
                    <p:nvPr/>
                  </p:nvCxnSpPr>
                  <p:spPr>
                    <a:xfrm flipV="1">
                      <a:off x="9314865" y="4091574"/>
                      <a:ext cx="266653" cy="2988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4" name="Gerader Verbinder 1553">
                      <a:extLst>
                        <a:ext uri="{FF2B5EF4-FFF2-40B4-BE49-F238E27FC236}">
                          <a16:creationId xmlns:a16="http://schemas.microsoft.com/office/drawing/2014/main" id="{CA6983DF-AFB5-301B-B34F-878913EE4942}"/>
                        </a:ext>
                      </a:extLst>
                    </p:cNvPr>
                    <p:cNvCxnSpPr>
                      <a:cxnSpLocks/>
                      <a:stCxn id="1544" idx="0"/>
                      <a:endCxn id="1545" idx="2"/>
                    </p:cNvCxnSpPr>
                    <p:nvPr/>
                  </p:nvCxnSpPr>
                  <p:spPr>
                    <a:xfrm>
                      <a:off x="9669442" y="4091574"/>
                      <a:ext cx="279735" cy="4513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5" name="Gerader Verbinder 1554">
                      <a:extLst>
                        <a:ext uri="{FF2B5EF4-FFF2-40B4-BE49-F238E27FC236}">
                          <a16:creationId xmlns:a16="http://schemas.microsoft.com/office/drawing/2014/main" id="{F521B75E-6397-0D2A-CDE7-972048080AA4}"/>
                        </a:ext>
                      </a:extLst>
                    </p:cNvPr>
                    <p:cNvCxnSpPr>
                      <a:cxnSpLocks/>
                      <a:stCxn id="1545" idx="0"/>
                      <a:endCxn id="1546" idx="2"/>
                    </p:cNvCxnSpPr>
                    <p:nvPr/>
                  </p:nvCxnSpPr>
                  <p:spPr>
                    <a:xfrm>
                      <a:off x="10037101" y="4136708"/>
                      <a:ext cx="264417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6" name="Gerader Verbinder 1555">
                      <a:extLst>
                        <a:ext uri="{FF2B5EF4-FFF2-40B4-BE49-F238E27FC236}">
                          <a16:creationId xmlns:a16="http://schemas.microsoft.com/office/drawing/2014/main" id="{AEDDE652-B61C-4E5A-A97F-83EE0F45D9D0}"/>
                        </a:ext>
                      </a:extLst>
                    </p:cNvPr>
                    <p:cNvCxnSpPr>
                      <a:cxnSpLocks/>
                      <a:stCxn id="1546" idx="0"/>
                      <a:endCxn id="1547" idx="2"/>
                    </p:cNvCxnSpPr>
                    <p:nvPr/>
                  </p:nvCxnSpPr>
                  <p:spPr>
                    <a:xfrm flipV="1">
                      <a:off x="10389442" y="4089134"/>
                      <a:ext cx="264417" cy="4757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7" name="Gerader Verbinder 1556">
                      <a:extLst>
                        <a:ext uri="{FF2B5EF4-FFF2-40B4-BE49-F238E27FC236}">
                          <a16:creationId xmlns:a16="http://schemas.microsoft.com/office/drawing/2014/main" id="{0E4D31A9-A71B-A5AF-E806-C4A5ABEA929E}"/>
                        </a:ext>
                      </a:extLst>
                    </p:cNvPr>
                    <p:cNvCxnSpPr>
                      <a:cxnSpLocks/>
                      <a:stCxn id="1547" idx="0"/>
                      <a:endCxn id="1548" idx="2"/>
                    </p:cNvCxnSpPr>
                    <p:nvPr/>
                  </p:nvCxnSpPr>
                  <p:spPr>
                    <a:xfrm>
                      <a:off x="10741783" y="4089134"/>
                      <a:ext cx="272076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" name="Gerader Verbinder 1557">
                      <a:extLst>
                        <a:ext uri="{FF2B5EF4-FFF2-40B4-BE49-F238E27FC236}">
                          <a16:creationId xmlns:a16="http://schemas.microsoft.com/office/drawing/2014/main" id="{A89F9DA3-0202-6720-A176-924B424F0CBD}"/>
                        </a:ext>
                      </a:extLst>
                    </p:cNvPr>
                    <p:cNvCxnSpPr>
                      <a:cxnSpLocks/>
                      <a:stCxn id="1548" idx="0"/>
                      <a:endCxn id="1549" idx="2"/>
                    </p:cNvCxnSpPr>
                    <p:nvPr/>
                  </p:nvCxnSpPr>
                  <p:spPr>
                    <a:xfrm>
                      <a:off x="11101783" y="4089134"/>
                      <a:ext cx="279735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96" name="Ellipse 1495">
                    <a:extLst>
                      <a:ext uri="{FF2B5EF4-FFF2-40B4-BE49-F238E27FC236}">
                        <a16:creationId xmlns:a16="http://schemas.microsoft.com/office/drawing/2014/main" id="{4F5502E9-14D3-648B-30E0-18A8CB1237B4}"/>
                      </a:ext>
                    </a:extLst>
                  </p:cNvPr>
                  <p:cNvSpPr/>
                  <p:nvPr/>
                </p:nvSpPr>
                <p:spPr>
                  <a:xfrm>
                    <a:off x="333303" y="1789955"/>
                    <a:ext cx="45396" cy="42154"/>
                  </a:xfrm>
                  <a:prstGeom prst="ellips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97" name="Ellipse 1496">
                    <a:extLst>
                      <a:ext uri="{FF2B5EF4-FFF2-40B4-BE49-F238E27FC236}">
                        <a16:creationId xmlns:a16="http://schemas.microsoft.com/office/drawing/2014/main" id="{33A05A30-7621-8DDD-B806-7114D5C6EE5C}"/>
                      </a:ext>
                    </a:extLst>
                  </p:cNvPr>
                  <p:cNvSpPr/>
                  <p:nvPr/>
                </p:nvSpPr>
                <p:spPr>
                  <a:xfrm>
                    <a:off x="1570204" y="1875429"/>
                    <a:ext cx="45396" cy="42154"/>
                  </a:xfrm>
                  <a:prstGeom prst="ellips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498" name="Gruppieren 1497">
                    <a:extLst>
                      <a:ext uri="{FF2B5EF4-FFF2-40B4-BE49-F238E27FC236}">
                        <a16:creationId xmlns:a16="http://schemas.microsoft.com/office/drawing/2014/main" id="{040A8586-84CA-B232-0260-07BF1FC40FB7}"/>
                      </a:ext>
                    </a:extLst>
                  </p:cNvPr>
                  <p:cNvGrpSpPr/>
                  <p:nvPr/>
                </p:nvGrpSpPr>
                <p:grpSpPr>
                  <a:xfrm>
                    <a:off x="327138" y="1671925"/>
                    <a:ext cx="1281816" cy="69806"/>
                    <a:chOff x="327138" y="1671925"/>
                    <a:chExt cx="1281816" cy="69806"/>
                  </a:xfrm>
                  <a:grpFill/>
                </p:grpSpPr>
                <p:grpSp>
                  <p:nvGrpSpPr>
                    <p:cNvPr id="1522" name="Gruppieren 1521">
                      <a:extLst>
                        <a:ext uri="{FF2B5EF4-FFF2-40B4-BE49-F238E27FC236}">
                          <a16:creationId xmlns:a16="http://schemas.microsoft.com/office/drawing/2014/main" id="{FA46BAC8-F748-0512-237D-FE4BBE457C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7138" y="1671925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525" name="Additionszeichen 1524">
                        <a:extLst>
                          <a:ext uri="{FF2B5EF4-FFF2-40B4-BE49-F238E27FC236}">
                            <a16:creationId xmlns:a16="http://schemas.microsoft.com/office/drawing/2014/main" id="{A80C6FE7-933A-CCCF-C858-21FEEDFC05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26" name="Additionszeichen 1525">
                        <a:extLst>
                          <a:ext uri="{FF2B5EF4-FFF2-40B4-BE49-F238E27FC236}">
                            <a16:creationId xmlns:a16="http://schemas.microsoft.com/office/drawing/2014/main" id="{95E80356-8B8E-2B7B-7264-86E081ECEF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27" name="Additionszeichen 1526">
                        <a:extLst>
                          <a:ext uri="{FF2B5EF4-FFF2-40B4-BE49-F238E27FC236}">
                            <a16:creationId xmlns:a16="http://schemas.microsoft.com/office/drawing/2014/main" id="{578C34E2-EDCB-B085-BB58-B8EDF77C23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28" name="Additionszeichen 1527">
                        <a:extLst>
                          <a:ext uri="{FF2B5EF4-FFF2-40B4-BE49-F238E27FC236}">
                            <a16:creationId xmlns:a16="http://schemas.microsoft.com/office/drawing/2014/main" id="{11A3D63B-ACE5-1653-4ED3-94EADA322F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29" name="Additionszeichen 1528">
                        <a:extLst>
                          <a:ext uri="{FF2B5EF4-FFF2-40B4-BE49-F238E27FC236}">
                            <a16:creationId xmlns:a16="http://schemas.microsoft.com/office/drawing/2014/main" id="{526A7EBB-5DA4-CBE8-BE93-4A25FAABE6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30" name="Additionszeichen 1529">
                        <a:extLst>
                          <a:ext uri="{FF2B5EF4-FFF2-40B4-BE49-F238E27FC236}">
                            <a16:creationId xmlns:a16="http://schemas.microsoft.com/office/drawing/2014/main" id="{E035B6AE-B9BA-B0DB-E1DA-97B7BB352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31" name="Additionszeichen 1530">
                        <a:extLst>
                          <a:ext uri="{FF2B5EF4-FFF2-40B4-BE49-F238E27FC236}">
                            <a16:creationId xmlns:a16="http://schemas.microsoft.com/office/drawing/2014/main" id="{886930D3-9C4C-4E3E-0534-ADA88C25AC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32" name="Additionszeichen 1531">
                        <a:extLst>
                          <a:ext uri="{FF2B5EF4-FFF2-40B4-BE49-F238E27FC236}">
                            <a16:creationId xmlns:a16="http://schemas.microsoft.com/office/drawing/2014/main" id="{FB2AD77A-1A46-E5A4-1392-AFC515781D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33" name="Additionszeichen 1532">
                        <a:extLst>
                          <a:ext uri="{FF2B5EF4-FFF2-40B4-BE49-F238E27FC236}">
                            <a16:creationId xmlns:a16="http://schemas.microsoft.com/office/drawing/2014/main" id="{2617D3EA-91D6-10D5-6F8B-9248FCE79B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534" name="Gerader Verbinder 1533">
                        <a:extLst>
                          <a:ext uri="{FF2B5EF4-FFF2-40B4-BE49-F238E27FC236}">
                            <a16:creationId xmlns:a16="http://schemas.microsoft.com/office/drawing/2014/main" id="{8FCBB35D-8D06-4D19-E77A-C6A7A8C9C731}"/>
                          </a:ext>
                        </a:extLst>
                      </p:cNvPr>
                      <p:cNvCxnSpPr>
                        <a:cxnSpLocks/>
                        <a:stCxn id="1525" idx="0"/>
                        <a:endCxn id="152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5" name="Gerader Verbinder 1534">
                        <a:extLst>
                          <a:ext uri="{FF2B5EF4-FFF2-40B4-BE49-F238E27FC236}">
                            <a16:creationId xmlns:a16="http://schemas.microsoft.com/office/drawing/2014/main" id="{3710B66F-5BD2-1477-66F7-3575F8FDF5DE}"/>
                          </a:ext>
                        </a:extLst>
                      </p:cNvPr>
                      <p:cNvCxnSpPr>
                        <a:cxnSpLocks/>
                        <a:stCxn id="1526" idx="0"/>
                        <a:endCxn id="153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6" name="Gerader Verbinder 1535">
                        <a:extLst>
                          <a:ext uri="{FF2B5EF4-FFF2-40B4-BE49-F238E27FC236}">
                            <a16:creationId xmlns:a16="http://schemas.microsoft.com/office/drawing/2014/main" id="{86E096A0-9621-A175-A686-47C86FB09B31}"/>
                          </a:ext>
                        </a:extLst>
                      </p:cNvPr>
                      <p:cNvCxnSpPr>
                        <a:cxnSpLocks/>
                        <a:stCxn id="1533" idx="0"/>
                        <a:endCxn id="152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7" name="Gerader Verbinder 1536">
                        <a:extLst>
                          <a:ext uri="{FF2B5EF4-FFF2-40B4-BE49-F238E27FC236}">
                            <a16:creationId xmlns:a16="http://schemas.microsoft.com/office/drawing/2014/main" id="{74B4C88A-7122-B12B-BEA7-CB6A91C06B3D}"/>
                          </a:ext>
                        </a:extLst>
                      </p:cNvPr>
                      <p:cNvCxnSpPr>
                        <a:cxnSpLocks/>
                        <a:stCxn id="1527" idx="0"/>
                        <a:endCxn id="152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8" name="Gerader Verbinder 1537">
                        <a:extLst>
                          <a:ext uri="{FF2B5EF4-FFF2-40B4-BE49-F238E27FC236}">
                            <a16:creationId xmlns:a16="http://schemas.microsoft.com/office/drawing/2014/main" id="{AE12B6D5-B34E-EADD-8773-222C33FA93BF}"/>
                          </a:ext>
                        </a:extLst>
                      </p:cNvPr>
                      <p:cNvCxnSpPr>
                        <a:cxnSpLocks/>
                        <a:stCxn id="1528" idx="0"/>
                        <a:endCxn id="152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9" name="Gerader Verbinder 1538">
                        <a:extLst>
                          <a:ext uri="{FF2B5EF4-FFF2-40B4-BE49-F238E27FC236}">
                            <a16:creationId xmlns:a16="http://schemas.microsoft.com/office/drawing/2014/main" id="{98366FC5-D7B1-8BD4-C473-FB450BE29343}"/>
                          </a:ext>
                        </a:extLst>
                      </p:cNvPr>
                      <p:cNvCxnSpPr>
                        <a:cxnSpLocks/>
                        <a:stCxn id="1529" idx="0"/>
                        <a:endCxn id="153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0" name="Gerader Verbinder 1539">
                        <a:extLst>
                          <a:ext uri="{FF2B5EF4-FFF2-40B4-BE49-F238E27FC236}">
                            <a16:creationId xmlns:a16="http://schemas.microsoft.com/office/drawing/2014/main" id="{3CBE9A65-828B-1D36-8DB7-E70E10F67F44}"/>
                          </a:ext>
                        </a:extLst>
                      </p:cNvPr>
                      <p:cNvCxnSpPr>
                        <a:cxnSpLocks/>
                        <a:stCxn id="1530" idx="0"/>
                        <a:endCxn id="153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1" name="Gerader Verbinder 1540">
                        <a:extLst>
                          <a:ext uri="{FF2B5EF4-FFF2-40B4-BE49-F238E27FC236}">
                            <a16:creationId xmlns:a16="http://schemas.microsoft.com/office/drawing/2014/main" id="{C49ECDF1-5497-6704-506E-1358CEB09DDC}"/>
                          </a:ext>
                        </a:extLst>
                      </p:cNvPr>
                      <p:cNvCxnSpPr>
                        <a:cxnSpLocks/>
                        <a:stCxn id="1531" idx="0"/>
                        <a:endCxn id="153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23" name="Ellipse 1522">
                      <a:extLst>
                        <a:ext uri="{FF2B5EF4-FFF2-40B4-BE49-F238E27FC236}">
                          <a16:creationId xmlns:a16="http://schemas.microsoft.com/office/drawing/2014/main" id="{0A0024B8-320A-100F-5B2D-FF91146876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558" y="1673329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524" name="Gerader Verbinder 1523">
                      <a:extLst>
                        <a:ext uri="{FF2B5EF4-FFF2-40B4-BE49-F238E27FC236}">
                          <a16:creationId xmlns:a16="http://schemas.microsoft.com/office/drawing/2014/main" id="{213B94D1-B244-1934-2152-5702B8C7744F}"/>
                        </a:ext>
                      </a:extLst>
                    </p:cNvPr>
                    <p:cNvCxnSpPr>
                      <a:cxnSpLocks/>
                      <a:stCxn id="1532" idx="0"/>
                      <a:endCxn id="1523" idx="2"/>
                    </p:cNvCxnSpPr>
                    <p:nvPr/>
                  </p:nvCxnSpPr>
                  <p:spPr>
                    <a:xfrm>
                      <a:off x="1457786" y="1693002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99" name="Gerader Verbinder 1498">
                    <a:extLst>
                      <a:ext uri="{FF2B5EF4-FFF2-40B4-BE49-F238E27FC236}">
                        <a16:creationId xmlns:a16="http://schemas.microsoft.com/office/drawing/2014/main" id="{1FD1751A-7AA3-7A8D-4F52-E6D8B968B713}"/>
                      </a:ext>
                    </a:extLst>
                  </p:cNvPr>
                  <p:cNvCxnSpPr>
                    <a:cxnSpLocks/>
                    <a:stCxn id="1566" idx="0"/>
                    <a:endCxn id="1497" idx="2"/>
                  </p:cNvCxnSpPr>
                  <p:nvPr/>
                </p:nvCxnSpPr>
                <p:spPr>
                  <a:xfrm flipV="1">
                    <a:off x="1465122" y="1896506"/>
                    <a:ext cx="105082" cy="2703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" name="Gerader Verbinder 1499">
                    <a:extLst>
                      <a:ext uri="{FF2B5EF4-FFF2-40B4-BE49-F238E27FC236}">
                        <a16:creationId xmlns:a16="http://schemas.microsoft.com/office/drawing/2014/main" id="{C728E414-3FCA-CC94-D56F-38AA2369C623}"/>
                      </a:ext>
                    </a:extLst>
                  </p:cNvPr>
                  <p:cNvCxnSpPr>
                    <a:cxnSpLocks/>
                    <a:stCxn id="1496" idx="6"/>
                    <a:endCxn id="1542" idx="2"/>
                  </p:cNvCxnSpPr>
                  <p:nvPr/>
                </p:nvCxnSpPr>
                <p:spPr>
                  <a:xfrm flipV="1">
                    <a:off x="378699" y="1808637"/>
                    <a:ext cx="101295" cy="2395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01" name="Gruppieren 1500">
                    <a:extLst>
                      <a:ext uri="{FF2B5EF4-FFF2-40B4-BE49-F238E27FC236}">
                        <a16:creationId xmlns:a16="http://schemas.microsoft.com/office/drawing/2014/main" id="{525B5B38-6660-A946-9C94-4420C387F114}"/>
                      </a:ext>
                    </a:extLst>
                  </p:cNvPr>
                  <p:cNvGrpSpPr/>
                  <p:nvPr/>
                </p:nvGrpSpPr>
                <p:grpSpPr>
                  <a:xfrm>
                    <a:off x="335878" y="1570693"/>
                    <a:ext cx="1281816" cy="69806"/>
                    <a:chOff x="327138" y="1671925"/>
                    <a:chExt cx="1281816" cy="69806"/>
                  </a:xfrm>
                  <a:grpFill/>
                </p:grpSpPr>
                <p:grpSp>
                  <p:nvGrpSpPr>
                    <p:cNvPr id="1502" name="Gruppieren 1501">
                      <a:extLst>
                        <a:ext uri="{FF2B5EF4-FFF2-40B4-BE49-F238E27FC236}">
                          <a16:creationId xmlns:a16="http://schemas.microsoft.com/office/drawing/2014/main" id="{F87CA14D-9200-67A7-B632-2CB7C5CC8F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7138" y="1671925"/>
                      <a:ext cx="1136665" cy="69806"/>
                      <a:chOff x="8489618" y="4033586"/>
                      <a:chExt cx="2995683" cy="183973"/>
                    </a:xfrm>
                    <a:grpFill/>
                  </p:grpSpPr>
                  <p:sp>
                    <p:nvSpPr>
                      <p:cNvPr id="1505" name="Additionszeichen 1504">
                        <a:extLst>
                          <a:ext uri="{FF2B5EF4-FFF2-40B4-BE49-F238E27FC236}">
                            <a16:creationId xmlns:a16="http://schemas.microsoft.com/office/drawing/2014/main" id="{B7660844-8423-90D5-0754-E06339C2C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89618" y="4106463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06" name="Additionszeichen 1505">
                        <a:extLst>
                          <a:ext uri="{FF2B5EF4-FFF2-40B4-BE49-F238E27FC236}">
                            <a16:creationId xmlns:a16="http://schemas.microsoft.com/office/drawing/2014/main" id="{2575A611-57EC-73C2-BD46-AF21EE333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007" y="4093640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07" name="Additionszeichen 1506">
                        <a:extLst>
                          <a:ext uri="{FF2B5EF4-FFF2-40B4-BE49-F238E27FC236}">
                            <a16:creationId xmlns:a16="http://schemas.microsoft.com/office/drawing/2014/main" id="{A30A0F36-202B-94D6-58B5-2FBF0A3098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5659" y="403602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08" name="Additionszeichen 1507">
                        <a:extLst>
                          <a:ext uri="{FF2B5EF4-FFF2-40B4-BE49-F238E27FC236}">
                            <a16:creationId xmlns:a16="http://schemas.microsoft.com/office/drawing/2014/main" id="{96493D59-EF67-D2FE-5C2B-234530B853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2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09" name="Additionszeichen 1508">
                        <a:extLst>
                          <a:ext uri="{FF2B5EF4-FFF2-40B4-BE49-F238E27FC236}">
                            <a16:creationId xmlns:a16="http://schemas.microsoft.com/office/drawing/2014/main" id="{389B5AA2-4DC8-7744-10E9-872E867744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10" name="Additionszeichen 1509">
                        <a:extLst>
                          <a:ext uri="{FF2B5EF4-FFF2-40B4-BE49-F238E27FC236}">
                            <a16:creationId xmlns:a16="http://schemas.microsoft.com/office/drawing/2014/main" id="{DA98B7AA-6532-CDA3-91B1-2F511637F9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11" name="Additionszeichen 1510">
                        <a:extLst>
                          <a:ext uri="{FF2B5EF4-FFF2-40B4-BE49-F238E27FC236}">
                            <a16:creationId xmlns:a16="http://schemas.microsoft.com/office/drawing/2014/main" id="{4B283680-CF19-7226-A930-0A324F5307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8000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12" name="Additionszeichen 1511">
                        <a:extLst>
                          <a:ext uri="{FF2B5EF4-FFF2-40B4-BE49-F238E27FC236}">
                            <a16:creationId xmlns:a16="http://schemas.microsoft.com/office/drawing/2014/main" id="{3F5E648A-2F88-577A-E78B-72589C1D0F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5659" y="403358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513" name="Additionszeichen 1512">
                        <a:extLst>
                          <a:ext uri="{FF2B5EF4-FFF2-40B4-BE49-F238E27FC236}">
                            <a16:creationId xmlns:a16="http://schemas.microsoft.com/office/drawing/2014/main" id="{D474D7F4-FF5E-71F4-18AA-320EC9543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1082" y="4065906"/>
                        <a:ext cx="119642" cy="111096"/>
                      </a:xfrm>
                      <a:prstGeom prst="mathPlus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cxnSp>
                    <p:nvCxnSpPr>
                      <p:cNvPr id="1514" name="Gerader Verbinder 1513">
                        <a:extLst>
                          <a:ext uri="{FF2B5EF4-FFF2-40B4-BE49-F238E27FC236}">
                            <a16:creationId xmlns:a16="http://schemas.microsoft.com/office/drawing/2014/main" id="{DD9270F6-83AB-DEC4-1923-899A91A8176F}"/>
                          </a:ext>
                        </a:extLst>
                      </p:cNvPr>
                      <p:cNvCxnSpPr>
                        <a:cxnSpLocks/>
                        <a:stCxn id="1505" idx="0"/>
                        <a:endCxn id="1506" idx="2"/>
                      </p:cNvCxnSpPr>
                      <p:nvPr/>
                    </p:nvCxnSpPr>
                    <p:spPr>
                      <a:xfrm flipV="1">
                        <a:off x="8593401" y="4149188"/>
                        <a:ext cx="280465" cy="12823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5" name="Gerader Verbinder 1514">
                        <a:extLst>
                          <a:ext uri="{FF2B5EF4-FFF2-40B4-BE49-F238E27FC236}">
                            <a16:creationId xmlns:a16="http://schemas.microsoft.com/office/drawing/2014/main" id="{C7DAC49F-38CB-D680-AD5E-334EDCBAA6AF}"/>
                          </a:ext>
                        </a:extLst>
                      </p:cNvPr>
                      <p:cNvCxnSpPr>
                        <a:cxnSpLocks/>
                        <a:stCxn id="1506" idx="0"/>
                        <a:endCxn id="1513" idx="2"/>
                      </p:cNvCxnSpPr>
                      <p:nvPr/>
                    </p:nvCxnSpPr>
                    <p:spPr>
                      <a:xfrm flipV="1">
                        <a:off x="8961790" y="4121454"/>
                        <a:ext cx="265151" cy="27734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6" name="Gerader Verbinder 1515">
                        <a:extLst>
                          <a:ext uri="{FF2B5EF4-FFF2-40B4-BE49-F238E27FC236}">
                            <a16:creationId xmlns:a16="http://schemas.microsoft.com/office/drawing/2014/main" id="{A2BCF635-71DA-CD05-FBCC-6B983F7EFA55}"/>
                          </a:ext>
                        </a:extLst>
                      </p:cNvPr>
                      <p:cNvCxnSpPr>
                        <a:cxnSpLocks/>
                        <a:stCxn id="1513" idx="0"/>
                        <a:endCxn id="1507" idx="2"/>
                      </p:cNvCxnSpPr>
                      <p:nvPr/>
                    </p:nvCxnSpPr>
                    <p:spPr>
                      <a:xfrm flipV="1">
                        <a:off x="9314865" y="4091574"/>
                        <a:ext cx="266653" cy="2988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7" name="Gerader Verbinder 1516">
                        <a:extLst>
                          <a:ext uri="{FF2B5EF4-FFF2-40B4-BE49-F238E27FC236}">
                            <a16:creationId xmlns:a16="http://schemas.microsoft.com/office/drawing/2014/main" id="{B12DDF0A-D894-653F-BC1C-D06CC13A7E70}"/>
                          </a:ext>
                        </a:extLst>
                      </p:cNvPr>
                      <p:cNvCxnSpPr>
                        <a:cxnSpLocks/>
                        <a:stCxn id="1507" idx="0"/>
                        <a:endCxn id="1508" idx="2"/>
                      </p:cNvCxnSpPr>
                      <p:nvPr/>
                    </p:nvCxnSpPr>
                    <p:spPr>
                      <a:xfrm flipV="1">
                        <a:off x="9669442" y="4089134"/>
                        <a:ext cx="272076" cy="244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8" name="Gerader Verbinder 1517">
                        <a:extLst>
                          <a:ext uri="{FF2B5EF4-FFF2-40B4-BE49-F238E27FC236}">
                            <a16:creationId xmlns:a16="http://schemas.microsoft.com/office/drawing/2014/main" id="{287DD6C8-9DCB-D658-2243-6C7B120AAE0E}"/>
                          </a:ext>
                        </a:extLst>
                      </p:cNvPr>
                      <p:cNvCxnSpPr>
                        <a:cxnSpLocks/>
                        <a:stCxn id="1508" idx="0"/>
                        <a:endCxn id="1509" idx="2"/>
                      </p:cNvCxnSpPr>
                      <p:nvPr/>
                    </p:nvCxnSpPr>
                    <p:spPr>
                      <a:xfrm>
                        <a:off x="10029442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9" name="Gerader Verbinder 1518">
                        <a:extLst>
                          <a:ext uri="{FF2B5EF4-FFF2-40B4-BE49-F238E27FC236}">
                            <a16:creationId xmlns:a16="http://schemas.microsoft.com/office/drawing/2014/main" id="{DE489D30-5E1F-DD1E-2F9B-4DF5391AB307}"/>
                          </a:ext>
                        </a:extLst>
                      </p:cNvPr>
                      <p:cNvCxnSpPr>
                        <a:cxnSpLocks/>
                        <a:stCxn id="1509" idx="0"/>
                        <a:endCxn id="1510" idx="2"/>
                      </p:cNvCxnSpPr>
                      <p:nvPr/>
                    </p:nvCxnSpPr>
                    <p:spPr>
                      <a:xfrm>
                        <a:off x="10389442" y="4089134"/>
                        <a:ext cx="264417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0" name="Gerader Verbinder 1519">
                        <a:extLst>
                          <a:ext uri="{FF2B5EF4-FFF2-40B4-BE49-F238E27FC236}">
                            <a16:creationId xmlns:a16="http://schemas.microsoft.com/office/drawing/2014/main" id="{0019F8A2-25C3-3BC2-3D23-40A464E31CE8}"/>
                          </a:ext>
                        </a:extLst>
                      </p:cNvPr>
                      <p:cNvCxnSpPr>
                        <a:cxnSpLocks/>
                        <a:stCxn id="1510" idx="0"/>
                        <a:endCxn id="1511" idx="2"/>
                      </p:cNvCxnSpPr>
                      <p:nvPr/>
                    </p:nvCxnSpPr>
                    <p:spPr>
                      <a:xfrm>
                        <a:off x="10741783" y="4089134"/>
                        <a:ext cx="272076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1" name="Gerader Verbinder 1520">
                        <a:extLst>
                          <a:ext uri="{FF2B5EF4-FFF2-40B4-BE49-F238E27FC236}">
                            <a16:creationId xmlns:a16="http://schemas.microsoft.com/office/drawing/2014/main" id="{4670CA7F-7D92-C552-24CA-E8E020D09613}"/>
                          </a:ext>
                        </a:extLst>
                      </p:cNvPr>
                      <p:cNvCxnSpPr>
                        <a:cxnSpLocks/>
                        <a:stCxn id="1511" idx="0"/>
                        <a:endCxn id="1512" idx="2"/>
                      </p:cNvCxnSpPr>
                      <p:nvPr/>
                    </p:nvCxnSpPr>
                    <p:spPr>
                      <a:xfrm>
                        <a:off x="11101783" y="4089134"/>
                        <a:ext cx="279735" cy="0"/>
                      </a:xfrm>
                      <a:prstGeom prst="line">
                        <a:avLst/>
                      </a:prstGeom>
                      <a:grpFill/>
                      <a:ln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03" name="Ellipse 1502">
                      <a:extLst>
                        <a:ext uri="{FF2B5EF4-FFF2-40B4-BE49-F238E27FC236}">
                          <a16:creationId xmlns:a16="http://schemas.microsoft.com/office/drawing/2014/main" id="{C5C79DB1-F0FA-A5FD-58EF-693FA40F2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558" y="1673329"/>
                      <a:ext cx="45396" cy="42154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504" name="Gerader Verbinder 1503">
                      <a:extLst>
                        <a:ext uri="{FF2B5EF4-FFF2-40B4-BE49-F238E27FC236}">
                          <a16:creationId xmlns:a16="http://schemas.microsoft.com/office/drawing/2014/main" id="{C15FBFFC-FE2D-D6A7-3063-EE859D532C88}"/>
                        </a:ext>
                      </a:extLst>
                    </p:cNvPr>
                    <p:cNvCxnSpPr>
                      <a:cxnSpLocks/>
                      <a:stCxn id="1512" idx="0"/>
                      <a:endCxn id="1503" idx="2"/>
                    </p:cNvCxnSpPr>
                    <p:nvPr/>
                  </p:nvCxnSpPr>
                  <p:spPr>
                    <a:xfrm>
                      <a:off x="1457786" y="1693002"/>
                      <a:ext cx="105772" cy="1404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2051" name="Geschweifte Klammer links 2050">
            <a:extLst>
              <a:ext uri="{FF2B5EF4-FFF2-40B4-BE49-F238E27FC236}">
                <a16:creationId xmlns:a16="http://schemas.microsoft.com/office/drawing/2014/main" id="{156A65CD-F305-254D-26B2-F8A9C8EB7D23}"/>
              </a:ext>
            </a:extLst>
          </p:cNvPr>
          <p:cNvSpPr/>
          <p:nvPr/>
        </p:nvSpPr>
        <p:spPr>
          <a:xfrm rot="2472417">
            <a:off x="1471662" y="1764416"/>
            <a:ext cx="340890" cy="50966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2" name="Textfeld 2051">
            <a:extLst>
              <a:ext uri="{FF2B5EF4-FFF2-40B4-BE49-F238E27FC236}">
                <a16:creationId xmlns:a16="http://schemas.microsoft.com/office/drawing/2014/main" id="{013D1143-5967-3693-976D-005EAE947608}"/>
              </a:ext>
            </a:extLst>
          </p:cNvPr>
          <p:cNvSpPr txBox="1"/>
          <p:nvPr/>
        </p:nvSpPr>
        <p:spPr>
          <a:xfrm>
            <a:off x="135258" y="1434891"/>
            <a:ext cx="1555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number of cases</a:t>
            </a:r>
          </a:p>
        </p:txBody>
      </p:sp>
      <p:grpSp>
        <p:nvGrpSpPr>
          <p:cNvPr id="2061" name="Gruppieren 2060">
            <a:extLst>
              <a:ext uri="{FF2B5EF4-FFF2-40B4-BE49-F238E27FC236}">
                <a16:creationId xmlns:a16="http://schemas.microsoft.com/office/drawing/2014/main" id="{7B9AE7F0-8B3C-BA5F-A6EA-19B194EA5CEC}"/>
              </a:ext>
            </a:extLst>
          </p:cNvPr>
          <p:cNvGrpSpPr/>
          <p:nvPr/>
        </p:nvGrpSpPr>
        <p:grpSpPr>
          <a:xfrm>
            <a:off x="2166227" y="1169990"/>
            <a:ext cx="1091297" cy="615553"/>
            <a:chOff x="1774104" y="5106328"/>
            <a:chExt cx="1091297" cy="615553"/>
          </a:xfrm>
        </p:grpSpPr>
        <p:sp>
          <p:nvSpPr>
            <p:cNvPr id="2054" name="Textfeld 2053">
              <a:extLst>
                <a:ext uri="{FF2B5EF4-FFF2-40B4-BE49-F238E27FC236}">
                  <a16:creationId xmlns:a16="http://schemas.microsoft.com/office/drawing/2014/main" id="{94FF6E1C-3F98-8C12-8714-EA4ECFA9702A}"/>
                </a:ext>
              </a:extLst>
            </p:cNvPr>
            <p:cNvSpPr txBox="1"/>
            <p:nvPr/>
          </p:nvSpPr>
          <p:spPr>
            <a:xfrm>
              <a:off x="2067666" y="5106328"/>
              <a:ext cx="797735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/>
                <a:t>GT-label</a:t>
              </a:r>
            </a:p>
          </p:txBody>
        </p:sp>
        <p:sp>
          <p:nvSpPr>
            <p:cNvPr id="2059" name="Textfeld 2058">
              <a:extLst>
                <a:ext uri="{FF2B5EF4-FFF2-40B4-BE49-F238E27FC236}">
                  <a16:creationId xmlns:a16="http://schemas.microsoft.com/office/drawing/2014/main" id="{7DC4BBAA-B60B-6642-C54E-CE5A7285D40C}"/>
                </a:ext>
              </a:extLst>
            </p:cNvPr>
            <p:cNvSpPr txBox="1"/>
            <p:nvPr/>
          </p:nvSpPr>
          <p:spPr>
            <a:xfrm>
              <a:off x="1920885" y="5260216"/>
              <a:ext cx="797735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/>
                <a:t>GT-label</a:t>
              </a:r>
            </a:p>
          </p:txBody>
        </p:sp>
        <p:sp>
          <p:nvSpPr>
            <p:cNvPr id="2060" name="Textfeld 2059">
              <a:extLst>
                <a:ext uri="{FF2B5EF4-FFF2-40B4-BE49-F238E27FC236}">
                  <a16:creationId xmlns:a16="http://schemas.microsoft.com/office/drawing/2014/main" id="{53BDAC86-B71E-D17E-E319-8C73BEB4223F}"/>
                </a:ext>
              </a:extLst>
            </p:cNvPr>
            <p:cNvSpPr txBox="1"/>
            <p:nvPr/>
          </p:nvSpPr>
          <p:spPr>
            <a:xfrm>
              <a:off x="1774104" y="5414104"/>
              <a:ext cx="797735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/>
                <a:t>GT-label</a:t>
              </a:r>
            </a:p>
          </p:txBody>
        </p:sp>
      </p:grpSp>
      <p:sp>
        <p:nvSpPr>
          <p:cNvPr id="2065" name="Geschweifte Klammer links 2064">
            <a:extLst>
              <a:ext uri="{FF2B5EF4-FFF2-40B4-BE49-F238E27FC236}">
                <a16:creationId xmlns:a16="http://schemas.microsoft.com/office/drawing/2014/main" id="{BEB33469-C46A-E0A7-8A0B-5CBEC3ACCEA2}"/>
              </a:ext>
            </a:extLst>
          </p:cNvPr>
          <p:cNvSpPr/>
          <p:nvPr/>
        </p:nvSpPr>
        <p:spPr>
          <a:xfrm>
            <a:off x="1687632" y="1176505"/>
            <a:ext cx="340890" cy="61258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8" name="Textfeld 2067">
            <a:extLst>
              <a:ext uri="{FF2B5EF4-FFF2-40B4-BE49-F238E27FC236}">
                <a16:creationId xmlns:a16="http://schemas.microsoft.com/office/drawing/2014/main" id="{D8462106-53CE-58AC-3F71-960B8101B116}"/>
              </a:ext>
            </a:extLst>
          </p:cNvPr>
          <p:cNvSpPr txBox="1"/>
          <p:nvPr/>
        </p:nvSpPr>
        <p:spPr>
          <a:xfrm>
            <a:off x="178036" y="4841606"/>
            <a:ext cx="296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input data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9FDBED6-DA99-A616-808E-9D78127A3078}"/>
              </a:ext>
            </a:extLst>
          </p:cNvPr>
          <p:cNvGrpSpPr/>
          <p:nvPr/>
        </p:nvGrpSpPr>
        <p:grpSpPr>
          <a:xfrm>
            <a:off x="5685234" y="1114392"/>
            <a:ext cx="6599949" cy="5733091"/>
            <a:chOff x="5685234" y="1114392"/>
            <a:chExt cx="6599949" cy="5733091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C3A382FF-D3AB-77BA-F58D-1A5356D6FDC3}"/>
                </a:ext>
              </a:extLst>
            </p:cNvPr>
            <p:cNvGrpSpPr/>
            <p:nvPr/>
          </p:nvGrpSpPr>
          <p:grpSpPr>
            <a:xfrm>
              <a:off x="5685234" y="4735111"/>
              <a:ext cx="5104309" cy="2112372"/>
              <a:chOff x="6059595" y="4734159"/>
              <a:chExt cx="5104309" cy="2112372"/>
            </a:xfrm>
          </p:grpSpPr>
          <p:sp>
            <p:nvSpPr>
              <p:cNvPr id="890" name="Rechteck 889">
                <a:extLst>
                  <a:ext uri="{FF2B5EF4-FFF2-40B4-BE49-F238E27FC236}">
                    <a16:creationId xmlns:a16="http://schemas.microsoft.com/office/drawing/2014/main" id="{DFA58880-EAE9-9142-8161-E340CA614E1B}"/>
                  </a:ext>
                </a:extLst>
              </p:cNvPr>
              <p:cNvSpPr/>
              <p:nvPr/>
            </p:nvSpPr>
            <p:spPr>
              <a:xfrm>
                <a:off x="7032012" y="4734159"/>
                <a:ext cx="4131891" cy="2063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54D1382B-9BAE-9E48-8CBF-0F0E5BC00240}"/>
                  </a:ext>
                </a:extLst>
              </p:cNvPr>
              <p:cNvGrpSpPr/>
              <p:nvPr/>
            </p:nvGrpSpPr>
            <p:grpSpPr>
              <a:xfrm>
                <a:off x="7240936" y="5116204"/>
                <a:ext cx="3447437" cy="1614220"/>
                <a:chOff x="7184747" y="4557178"/>
                <a:chExt cx="3447437" cy="1614220"/>
              </a:xfrm>
            </p:grpSpPr>
            <p:sp>
              <p:nvSpPr>
                <p:cNvPr id="2070" name="Textfeld 2069">
                  <a:extLst>
                    <a:ext uri="{FF2B5EF4-FFF2-40B4-BE49-F238E27FC236}">
                      <a16:creationId xmlns:a16="http://schemas.microsoft.com/office/drawing/2014/main" id="{60571D8E-4471-96EE-30FE-A296A024F3E7}"/>
                    </a:ext>
                  </a:extLst>
                </p:cNvPr>
                <p:cNvSpPr txBox="1"/>
                <p:nvPr/>
              </p:nvSpPr>
              <p:spPr>
                <a:xfrm>
                  <a:off x="7184747" y="4557178"/>
                  <a:ext cx="3447437" cy="30777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/>
                    <a:t>Prob – no decompensation</a:t>
                  </a:r>
                </a:p>
              </p:txBody>
            </p:sp>
            <p:sp>
              <p:nvSpPr>
                <p:cNvPr id="2071" name="Textfeld 2070">
                  <a:extLst>
                    <a:ext uri="{FF2B5EF4-FFF2-40B4-BE49-F238E27FC236}">
                      <a16:creationId xmlns:a16="http://schemas.microsoft.com/office/drawing/2014/main" id="{8AA40878-05E2-3FE0-A807-222E9577A9FA}"/>
                    </a:ext>
                  </a:extLst>
                </p:cNvPr>
                <p:cNvSpPr txBox="1"/>
                <p:nvPr/>
              </p:nvSpPr>
              <p:spPr>
                <a:xfrm>
                  <a:off x="7184747" y="4928074"/>
                  <a:ext cx="3447437" cy="30777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/>
                    <a:t>Prob – beginning/moderate decompensation</a:t>
                  </a:r>
                </a:p>
              </p:txBody>
            </p:sp>
            <p:sp>
              <p:nvSpPr>
                <p:cNvPr id="2072" name="Textfeld 2071">
                  <a:extLst>
                    <a:ext uri="{FF2B5EF4-FFF2-40B4-BE49-F238E27FC236}">
                      <a16:creationId xmlns:a16="http://schemas.microsoft.com/office/drawing/2014/main" id="{653B9F2E-0042-0D32-4BE4-25E11FEA8AFA}"/>
                    </a:ext>
                  </a:extLst>
                </p:cNvPr>
                <p:cNvSpPr txBox="1"/>
                <p:nvPr/>
              </p:nvSpPr>
              <p:spPr>
                <a:xfrm>
                  <a:off x="7184747" y="5303271"/>
                  <a:ext cx="3447437" cy="30777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/>
                    <a:t>Prob – severe decompensation </a:t>
                  </a:r>
                </a:p>
              </p:txBody>
            </p:sp>
            <p:sp>
              <p:nvSpPr>
                <p:cNvPr id="2075" name="Textfeld 2074">
                  <a:extLst>
                    <a:ext uri="{FF2B5EF4-FFF2-40B4-BE49-F238E27FC236}">
                      <a16:creationId xmlns:a16="http://schemas.microsoft.com/office/drawing/2014/main" id="{DAFB156F-4E09-FD77-81DA-84FB69755746}"/>
                    </a:ext>
                  </a:extLst>
                </p:cNvPr>
                <p:cNvSpPr txBox="1"/>
                <p:nvPr/>
              </p:nvSpPr>
              <p:spPr>
                <a:xfrm>
                  <a:off x="7422465" y="5709733"/>
                  <a:ext cx="296545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/>
                    <a:t>output data</a:t>
                  </a: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76" name="Textfeld 2075">
                    <a:extLst>
                      <a:ext uri="{FF2B5EF4-FFF2-40B4-BE49-F238E27FC236}">
                        <a16:creationId xmlns:a16="http://schemas.microsoft.com/office/drawing/2014/main" id="{CF1B971C-4F85-2B6C-0529-ABD968A2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0342208" y="6175770"/>
                    <a:ext cx="821696" cy="67076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nary>
                        </m:oMath>
                      </m:oMathPara>
                    </a14:m>
                    <a:endParaRPr lang="en-GB"/>
                  </a:p>
                </p:txBody>
              </p:sp>
            </mc:Choice>
            <mc:Fallback>
              <p:sp>
                <p:nvSpPr>
                  <p:cNvPr id="2076" name="Textfeld 2075">
                    <a:extLst>
                      <a:ext uri="{FF2B5EF4-FFF2-40B4-BE49-F238E27FC236}">
                        <a16:creationId xmlns:a16="http://schemas.microsoft.com/office/drawing/2014/main" id="{CF1B971C-4F85-2B6C-0529-ABD968A23C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42208" y="6175770"/>
                    <a:ext cx="821696" cy="67076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9" name="Gerade Verbindung mit Pfeil 358">
                <a:extLst>
                  <a:ext uri="{FF2B5EF4-FFF2-40B4-BE49-F238E27FC236}">
                    <a16:creationId xmlns:a16="http://schemas.microsoft.com/office/drawing/2014/main" id="{C25DF904-C504-E71E-2D4C-BA71E014EE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9595" y="5640988"/>
                <a:ext cx="118134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6CBA5952-6BE2-0A53-0D75-05CBFE430F9D}"/>
                </a:ext>
              </a:extLst>
            </p:cNvPr>
            <p:cNvGrpSpPr/>
            <p:nvPr/>
          </p:nvGrpSpPr>
          <p:grpSpPr>
            <a:xfrm>
              <a:off x="6118137" y="1114392"/>
              <a:ext cx="6167046" cy="3810790"/>
              <a:chOff x="6118137" y="1114392"/>
              <a:chExt cx="6167046" cy="3810790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2C0AA619-7387-661B-2322-B2C3CF820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7435" y="1114392"/>
                <a:ext cx="5237748" cy="3810790"/>
              </a:xfrm>
              <a:prstGeom prst="rect">
                <a:avLst/>
              </a:prstGeom>
            </p:spPr>
          </p:pic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C8A2CCFF-09FF-945F-53D1-7482FFB46A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8137" y="1643745"/>
                <a:ext cx="1075443" cy="8044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8" name="Gerade Verbindung mit Pfeil 897">
                <a:extLst>
                  <a:ext uri="{FF2B5EF4-FFF2-40B4-BE49-F238E27FC236}">
                    <a16:creationId xmlns:a16="http://schemas.microsoft.com/office/drawing/2014/main" id="{79D035F1-6474-28C9-DE82-3AB32016E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3560" y="1859205"/>
                <a:ext cx="1705869" cy="603552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Gerade Verbindung mit Pfeil 899">
                <a:extLst>
                  <a:ext uri="{FF2B5EF4-FFF2-40B4-BE49-F238E27FC236}">
                    <a16:creationId xmlns:a16="http://schemas.microsoft.com/office/drawing/2014/main" id="{B23269EB-895C-FB0D-A438-3ED899CA4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8137" y="2076346"/>
                <a:ext cx="1122799" cy="2095895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1" name="Textfeld 910">
            <a:extLst>
              <a:ext uri="{FF2B5EF4-FFF2-40B4-BE49-F238E27FC236}">
                <a16:creationId xmlns:a16="http://schemas.microsoft.com/office/drawing/2014/main" id="{4A1C5011-3B58-344B-C5FB-048884DCEC24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7/11</a:t>
            </a:r>
          </a:p>
        </p:txBody>
      </p:sp>
    </p:spTree>
    <p:extLst>
      <p:ext uri="{BB962C8B-B14F-4D97-AF65-F5344CB8AC3E}">
        <p14:creationId xmlns:p14="http://schemas.microsoft.com/office/powerpoint/2010/main" val="23187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3515D-5962-CE0A-A10E-EBA892D9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80000"/>
            <a:ext cx="11493949" cy="720000"/>
          </a:xfrm>
        </p:spPr>
        <p:txBody>
          <a:bodyPr>
            <a:normAutofit/>
          </a:bodyPr>
          <a:lstStyle/>
          <a:p>
            <a:r>
              <a:rPr lang="en-GB" sz="4000" dirty="0"/>
              <a:t>Evaluation: max. Decompensation Class Prediction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elle 3">
                <a:extLst>
                  <a:ext uri="{FF2B5EF4-FFF2-40B4-BE49-F238E27FC236}">
                    <a16:creationId xmlns:a16="http://schemas.microsoft.com/office/drawing/2014/main" id="{408F3B47-CB5A-77D4-22E9-7B5C8B7B47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2699196"/>
                  </p:ext>
                </p:extLst>
              </p:nvPr>
            </p:nvGraphicFramePr>
            <p:xfrm>
              <a:off x="202407" y="3072582"/>
              <a:ext cx="11787186" cy="3176549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1776829">
                      <a:extLst>
                        <a:ext uri="{9D8B030D-6E8A-4147-A177-3AD203B41FA5}">
                          <a16:colId xmlns:a16="http://schemas.microsoft.com/office/drawing/2014/main" val="1141571050"/>
                        </a:ext>
                      </a:extLst>
                    </a:gridCol>
                    <a:gridCol w="1590939">
                      <a:extLst>
                        <a:ext uri="{9D8B030D-6E8A-4147-A177-3AD203B41FA5}">
                          <a16:colId xmlns:a16="http://schemas.microsoft.com/office/drawing/2014/main" val="3123846590"/>
                        </a:ext>
                      </a:extLst>
                    </a:gridCol>
                    <a:gridCol w="1045132">
                      <a:extLst>
                        <a:ext uri="{9D8B030D-6E8A-4147-A177-3AD203B41FA5}">
                          <a16:colId xmlns:a16="http://schemas.microsoft.com/office/drawing/2014/main" val="501121046"/>
                        </a:ext>
                      </a:extLst>
                    </a:gridCol>
                    <a:gridCol w="1225217">
                      <a:extLst>
                        <a:ext uri="{9D8B030D-6E8A-4147-A177-3AD203B41FA5}">
                          <a16:colId xmlns:a16="http://schemas.microsoft.com/office/drawing/2014/main" val="3575188246"/>
                        </a:ext>
                      </a:extLst>
                    </a:gridCol>
                    <a:gridCol w="2842926">
                      <a:extLst>
                        <a:ext uri="{9D8B030D-6E8A-4147-A177-3AD203B41FA5}">
                          <a16:colId xmlns:a16="http://schemas.microsoft.com/office/drawing/2014/main" val="1435673696"/>
                        </a:ext>
                      </a:extLst>
                    </a:gridCol>
                    <a:gridCol w="1622260">
                      <a:extLst>
                        <a:ext uri="{9D8B030D-6E8A-4147-A177-3AD203B41FA5}">
                          <a16:colId xmlns:a16="http://schemas.microsoft.com/office/drawing/2014/main" val="77356651"/>
                        </a:ext>
                      </a:extLst>
                    </a:gridCol>
                    <a:gridCol w="1683883">
                      <a:extLst>
                        <a:ext uri="{9D8B030D-6E8A-4147-A177-3AD203B41FA5}">
                          <a16:colId xmlns:a16="http://schemas.microsoft.com/office/drawing/2014/main" val="4207956119"/>
                        </a:ext>
                      </a:extLst>
                    </a:gridCol>
                  </a:tblGrid>
                  <a:tr h="630105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classifier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input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#cases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#samples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            distribution</a:t>
                          </a:r>
                          <a:br>
                            <a:rPr lang="en-GB" dirty="0"/>
                          </a:br>
                          <a:r>
                            <a:rPr lang="en-GB" dirty="0"/>
                            <a:t>no/moderate/severe DEC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categorical accuracy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AUROC</a:t>
                          </a:r>
                          <a:br>
                            <a:rPr lang="en-GB"/>
                          </a:br>
                          <a:r>
                            <a:rPr lang="en-GB"/>
                            <a:t>(FPR </a:t>
                          </a:r>
                          <a:r>
                            <a:rPr lang="en-GB" dirty="0"/>
                            <a:t>vs. TPR)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3588139"/>
                      </a:ext>
                    </a:extLst>
                  </a:tr>
                  <a:tr h="638854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hemodynamic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vital signs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  <a:p>
                          <a:pPr algn="ctr"/>
                          <a:endParaRPr lang="en-GB" dirty="0"/>
                        </a:p>
                        <a:p>
                          <a:pPr algn="ctr"/>
                          <a:r>
                            <a:rPr lang="en-GB" dirty="0"/>
                            <a:t>3911</a:t>
                          </a:r>
                        </a:p>
                      </a:txBody>
                      <a:tcPr>
                        <a:lnB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  <a:p>
                          <a:pPr algn="ctr"/>
                          <a:endParaRPr lang="en-GB" dirty="0"/>
                        </a:p>
                        <a:p>
                          <a:pPr algn="ctr"/>
                          <a:r>
                            <a:rPr lang="en-GB" dirty="0"/>
                            <a:t>13348</a:t>
                          </a:r>
                        </a:p>
                      </a:txBody>
                      <a:tcPr>
                        <a:lnB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58.03% / 32.27% / 9.70%</a:t>
                          </a:r>
                        </a:p>
                        <a:p>
                          <a:pPr algn="ctr"/>
                          <a:endParaRPr lang="en-GB" dirty="0"/>
                        </a:p>
                      </a:txBody>
                      <a:tcPr>
                        <a:lnB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72.65%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/>
                            <a:t>0.94%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0.85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/>
                            <a:t>0.01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0463849"/>
                      </a:ext>
                    </a:extLst>
                  </a:tr>
                  <a:tr h="638854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hemodynamic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score &amp; confidence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3911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13348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58.03% / 32.27% / 9.7%</a:t>
                          </a:r>
                        </a:p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71.37%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/>
                            <a:t>0.98%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0.84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/>
                            <a:t>0.01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2043204"/>
                      </a:ext>
                    </a:extLst>
                  </a:tr>
                  <a:tr h="617455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pulmonary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vital signs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  <a:p>
                          <a:pPr algn="ctr"/>
                          <a:endParaRPr lang="en-GB"/>
                        </a:p>
                        <a:p>
                          <a:pPr algn="ctr"/>
                          <a:r>
                            <a:rPr lang="en-GB"/>
                            <a:t>2455</a:t>
                          </a:r>
                        </a:p>
                      </a:txBody>
                      <a:tcPr>
                        <a:lnT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  <a:p>
                          <a:pPr algn="ctr"/>
                          <a:endParaRPr lang="en-GB"/>
                        </a:p>
                        <a:p>
                          <a:pPr algn="ctr"/>
                          <a:r>
                            <a:rPr lang="en-GB"/>
                            <a:t>9002</a:t>
                          </a:r>
                        </a:p>
                      </a:txBody>
                      <a:tcPr>
                        <a:lnT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22.65% / 75.44% / 1.91%</a:t>
                          </a:r>
                        </a:p>
                        <a:p>
                          <a:pPr algn="ctr"/>
                          <a:endParaRPr lang="en-GB"/>
                        </a:p>
                      </a:txBody>
                      <a:tcPr>
                        <a:lnT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83.05%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/>
                            <a:t>1.19%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0.89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dirty="0"/>
                            <a:t>0.02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7222872"/>
                      </a:ext>
                    </a:extLst>
                  </a:tr>
                  <a:tr h="617455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pulmonary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score &amp; confidence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2455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9002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22.65% / 75.44% / 1.91%</a:t>
                          </a:r>
                        </a:p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83.68%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/>
                            <a:t>1.22%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0.90</a:t>
                          </a:r>
                          <a14:m>
                            <m:oMath xmlns:m="http://schemas.openxmlformats.org/officeDocument/2006/math"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dirty="0"/>
                            <a:t>0.02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06643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elle 3">
                <a:extLst>
                  <a:ext uri="{FF2B5EF4-FFF2-40B4-BE49-F238E27FC236}">
                    <a16:creationId xmlns:a16="http://schemas.microsoft.com/office/drawing/2014/main" id="{408F3B47-CB5A-77D4-22E9-7B5C8B7B47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2699196"/>
                  </p:ext>
                </p:extLst>
              </p:nvPr>
            </p:nvGraphicFramePr>
            <p:xfrm>
              <a:off x="202407" y="3072582"/>
              <a:ext cx="11787186" cy="3176549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1776829">
                      <a:extLst>
                        <a:ext uri="{9D8B030D-6E8A-4147-A177-3AD203B41FA5}">
                          <a16:colId xmlns:a16="http://schemas.microsoft.com/office/drawing/2014/main" val="1141571050"/>
                        </a:ext>
                      </a:extLst>
                    </a:gridCol>
                    <a:gridCol w="1590939">
                      <a:extLst>
                        <a:ext uri="{9D8B030D-6E8A-4147-A177-3AD203B41FA5}">
                          <a16:colId xmlns:a16="http://schemas.microsoft.com/office/drawing/2014/main" val="3123846590"/>
                        </a:ext>
                      </a:extLst>
                    </a:gridCol>
                    <a:gridCol w="1045132">
                      <a:extLst>
                        <a:ext uri="{9D8B030D-6E8A-4147-A177-3AD203B41FA5}">
                          <a16:colId xmlns:a16="http://schemas.microsoft.com/office/drawing/2014/main" val="501121046"/>
                        </a:ext>
                      </a:extLst>
                    </a:gridCol>
                    <a:gridCol w="1225217">
                      <a:extLst>
                        <a:ext uri="{9D8B030D-6E8A-4147-A177-3AD203B41FA5}">
                          <a16:colId xmlns:a16="http://schemas.microsoft.com/office/drawing/2014/main" val="3575188246"/>
                        </a:ext>
                      </a:extLst>
                    </a:gridCol>
                    <a:gridCol w="2842926">
                      <a:extLst>
                        <a:ext uri="{9D8B030D-6E8A-4147-A177-3AD203B41FA5}">
                          <a16:colId xmlns:a16="http://schemas.microsoft.com/office/drawing/2014/main" val="1435673696"/>
                        </a:ext>
                      </a:extLst>
                    </a:gridCol>
                    <a:gridCol w="1622260">
                      <a:extLst>
                        <a:ext uri="{9D8B030D-6E8A-4147-A177-3AD203B41FA5}">
                          <a16:colId xmlns:a16="http://schemas.microsoft.com/office/drawing/2014/main" val="77356651"/>
                        </a:ext>
                      </a:extLst>
                    </a:gridCol>
                    <a:gridCol w="1683883">
                      <a:extLst>
                        <a:ext uri="{9D8B030D-6E8A-4147-A177-3AD203B41FA5}">
                          <a16:colId xmlns:a16="http://schemas.microsoft.com/office/drawing/2014/main" val="420795611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classifier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input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#cases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#samples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            distribution</a:t>
                          </a:r>
                          <a:br>
                            <a:rPr lang="en-GB" dirty="0"/>
                          </a:br>
                          <a:r>
                            <a:rPr lang="en-GB" dirty="0"/>
                            <a:t>no/moderate/severe DEC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categorical accuracy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AUROC</a:t>
                          </a:r>
                          <a:br>
                            <a:rPr lang="en-GB"/>
                          </a:br>
                          <a:r>
                            <a:rPr lang="en-GB"/>
                            <a:t>(FPR </a:t>
                          </a:r>
                          <a:r>
                            <a:rPr lang="en-GB" dirty="0"/>
                            <a:t>vs. TPR)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3588139"/>
                      </a:ext>
                    </a:extLst>
                  </a:tr>
                  <a:tr h="638854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hemodynamic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vital signs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  <a:p>
                          <a:pPr algn="ctr"/>
                          <a:endParaRPr lang="en-GB" dirty="0"/>
                        </a:p>
                        <a:p>
                          <a:pPr algn="ctr"/>
                          <a:r>
                            <a:rPr lang="en-GB" dirty="0"/>
                            <a:t>3911</a:t>
                          </a:r>
                        </a:p>
                      </a:txBody>
                      <a:tcPr>
                        <a:lnB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  <a:p>
                          <a:pPr algn="ctr"/>
                          <a:endParaRPr lang="en-GB" dirty="0"/>
                        </a:p>
                        <a:p>
                          <a:pPr algn="ctr"/>
                          <a:r>
                            <a:rPr lang="en-GB" dirty="0"/>
                            <a:t>13348</a:t>
                          </a:r>
                        </a:p>
                      </a:txBody>
                      <a:tcPr>
                        <a:lnB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58.03% / 32.27% / 9.70%</a:t>
                          </a:r>
                        </a:p>
                        <a:p>
                          <a:pPr algn="ctr"/>
                          <a:endParaRPr lang="en-GB" dirty="0"/>
                        </a:p>
                      </a:txBody>
                      <a:tcPr>
                        <a:lnB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3684" t="-104762" r="-104135" b="-3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1087" t="-104762" r="-362" b="-31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04638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hemodynamic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score &amp; confidence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3911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13348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58.03% / 32.27% / 9.7%</a:t>
                          </a:r>
                        </a:p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3684" t="-204762" r="-104135" b="-2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1087" t="-204762" r="-362" b="-21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2043204"/>
                      </a:ext>
                    </a:extLst>
                  </a:tr>
                  <a:tr h="617455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pulmonary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vital signs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  <a:p>
                          <a:pPr algn="ctr"/>
                          <a:endParaRPr lang="en-GB"/>
                        </a:p>
                        <a:p>
                          <a:pPr algn="ctr"/>
                          <a:r>
                            <a:rPr lang="en-GB"/>
                            <a:t>2455</a:t>
                          </a:r>
                        </a:p>
                      </a:txBody>
                      <a:tcPr>
                        <a:lnT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lang="en-GB"/>
                        </a:p>
                        <a:p>
                          <a:pPr algn="ctr"/>
                          <a:endParaRPr lang="en-GB"/>
                        </a:p>
                        <a:p>
                          <a:pPr algn="ctr"/>
                          <a:r>
                            <a:rPr lang="en-GB"/>
                            <a:t>9002</a:t>
                          </a:r>
                        </a:p>
                      </a:txBody>
                      <a:tcPr>
                        <a:lnT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22.65% / 75.44% / 1.91%</a:t>
                          </a:r>
                        </a:p>
                        <a:p>
                          <a:pPr algn="ctr"/>
                          <a:endParaRPr lang="en-GB"/>
                        </a:p>
                      </a:txBody>
                      <a:tcPr>
                        <a:lnT w="635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3684" t="-313725" r="-104135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1087" t="-313725" r="-362" b="-1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722287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pulmonary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score &amp; confidence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2455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GB"/>
                            <a:t>9002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22.65% / 75.44% / 1.91%</a:t>
                          </a:r>
                        </a:p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3684" t="-401905" r="-104135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1087" t="-401905" r="-362" b="-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06643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094A3C93-4AD4-8EB4-7C1E-18C6C879181F}"/>
              </a:ext>
            </a:extLst>
          </p:cNvPr>
          <p:cNvSpPr txBox="1"/>
          <p:nvPr/>
        </p:nvSpPr>
        <p:spPr>
          <a:xfrm>
            <a:off x="360000" y="1080000"/>
            <a:ext cx="92404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Observation time: 60h; prediction time: 24h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10× repeated stratified 10-fold cross-validation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Training on vital sign vs. decompensation score/confidence time series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7C7BB8E-D2C2-8C64-78A0-81FECD2A7138}"/>
              </a:ext>
            </a:extLst>
          </p:cNvPr>
          <p:cNvSpPr txBox="1"/>
          <p:nvPr/>
        </p:nvSpPr>
        <p:spPr>
          <a:xfrm>
            <a:off x="11566508" y="59580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8/11</a:t>
            </a:r>
          </a:p>
        </p:txBody>
      </p:sp>
    </p:spTree>
    <p:extLst>
      <p:ext uri="{BB962C8B-B14F-4D97-AF65-F5344CB8AC3E}">
        <p14:creationId xmlns:p14="http://schemas.microsoft.com/office/powerpoint/2010/main" val="830631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1E7C3109A8ED40B7059E338730487B" ma:contentTypeVersion="13" ma:contentTypeDescription="Ein neues Dokument erstellen." ma:contentTypeScope="" ma:versionID="505c0c5b6978e2d13c810915402d9486">
  <xsd:schema xmlns:xsd="http://www.w3.org/2001/XMLSchema" xmlns:xs="http://www.w3.org/2001/XMLSchema" xmlns:p="http://schemas.microsoft.com/office/2006/metadata/properties" xmlns:ns2="fb75fef6-dbba-43c2-bd77-5e2973926c0e" xmlns:ns3="6be5e7ce-9f58-401d-8166-6a8f4524c7f9" targetNamespace="http://schemas.microsoft.com/office/2006/metadata/properties" ma:root="true" ma:fieldsID="1b9ccca32c4aac76de9f8fb9c30baeed" ns2:_="" ns3:_="">
    <xsd:import namespace="fb75fef6-dbba-43c2-bd77-5e2973926c0e"/>
    <xsd:import namespace="6be5e7ce-9f58-401d-8166-6a8f4524c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5fef6-dbba-43c2-bd77-5e2973926c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da225b3d-652b-4f82-9d24-d244b1ab6c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5e7ce-9f58-401d-8166-6a8f4524c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c8ba04b-3aeb-4447-b621-fef4ffde6341}" ma:internalName="TaxCatchAll" ma:showField="CatchAllData" ma:web="6be5e7ce-9f58-401d-8166-6a8f4524c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75fef6-dbba-43c2-bd77-5e2973926c0e">
      <Terms xmlns="http://schemas.microsoft.com/office/infopath/2007/PartnerControls"/>
    </lcf76f155ced4ddcb4097134ff3c332f>
    <TaxCatchAll xmlns="6be5e7ce-9f58-401d-8166-6a8f4524c7f9" xsi:nil="true"/>
  </documentManagement>
</p:properties>
</file>

<file path=customXml/itemProps1.xml><?xml version="1.0" encoding="utf-8"?>
<ds:datastoreItem xmlns:ds="http://schemas.openxmlformats.org/officeDocument/2006/customXml" ds:itemID="{CBBEF683-9F91-4F85-AC44-B9342B424F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5fef6-dbba-43c2-bd77-5e2973926c0e"/>
    <ds:schemaRef ds:uri="6be5e7ce-9f58-401d-8166-6a8f4524c7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5B6D4F-4BDA-43C9-92A0-00D583B71F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D9149C-B8B2-4F57-A8B6-85AA941C630B}">
  <ds:schemaRefs>
    <ds:schemaRef ds:uri="http://schemas.openxmlformats.org/package/2006/metadata/core-properties"/>
    <ds:schemaRef ds:uri="6be5e7ce-9f58-401d-8166-6a8f4524c7f9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fb75fef6-dbba-43c2-bd77-5e2973926c0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Microsoft Office PowerPoint</Application>
  <PresentationFormat>Breitbild</PresentationFormat>
  <Paragraphs>194</Paragraphs>
  <Slides>13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Ink Free</vt:lpstr>
      <vt:lpstr>Office</vt:lpstr>
      <vt:lpstr>Using Gated Recurrent Unit Networks  for the Prediction of  Hemodynamic and Pulmonary Decompensation</vt:lpstr>
      <vt:lpstr>Overview</vt:lpstr>
      <vt:lpstr>Research Questions</vt:lpstr>
      <vt:lpstr>Dataset </vt:lpstr>
      <vt:lpstr>Data Filtering and Preprocessing</vt:lpstr>
      <vt:lpstr>Decompensation Score: Pulmonary Example</vt:lpstr>
      <vt:lpstr>Decompensation Scores: exemplary time series</vt:lpstr>
      <vt:lpstr>Gated Recurrent Unit-based Network for Pulmonary Classification</vt:lpstr>
      <vt:lpstr>Evaluation: max. Decompensation Class Prediction</vt:lpstr>
      <vt:lpstr>Evaluation: mean Decompensation Score Prediction Errors</vt:lpstr>
      <vt:lpstr>Evaluation: Exemplary Pulmonary Decompensation Score - Case 944</vt:lpstr>
      <vt:lpstr>Summary and Future Work</vt:lpstr>
      <vt:lpstr>Using Gated Recurrent Unit Networks  for the Prediction of  Hemodynamic and Pulmonary Decompensation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Mandel</dc:creator>
  <cp:lastModifiedBy>Christian Mandel</cp:lastModifiedBy>
  <cp:revision>1</cp:revision>
  <cp:lastPrinted>2022-06-23T11:19:21Z</cp:lastPrinted>
  <dcterms:created xsi:type="dcterms:W3CDTF">2022-06-13T08:50:22Z</dcterms:created>
  <dcterms:modified xsi:type="dcterms:W3CDTF">2022-06-30T11:27:20Z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0x010100611E7C3109A8ED40B7059E338730487B</vt:lpwstr>
  </property>
  <property fmtid="{D5CDD505-2E9C-101B-9397-08002B2CF9AE}" pid="3" name="MediaServiceImageTags">
    <vt:lpwstr/>
  </property>
</Properties>
</file>